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80" r:id="rId1"/>
  </p:sldMasterIdLst>
  <p:notesMasterIdLst>
    <p:notesMasterId r:id="rId49"/>
  </p:notesMasterIdLst>
  <p:sldIdLst>
    <p:sldId id="256" r:id="rId2"/>
    <p:sldId id="318" r:id="rId3"/>
    <p:sldId id="299" r:id="rId4"/>
    <p:sldId id="367" r:id="rId5"/>
    <p:sldId id="326" r:id="rId6"/>
    <p:sldId id="325" r:id="rId7"/>
    <p:sldId id="327" r:id="rId8"/>
    <p:sldId id="372" r:id="rId9"/>
    <p:sldId id="328" r:id="rId10"/>
    <p:sldId id="329" r:id="rId11"/>
    <p:sldId id="330" r:id="rId12"/>
    <p:sldId id="331" r:id="rId13"/>
    <p:sldId id="332" r:id="rId14"/>
    <p:sldId id="333" r:id="rId15"/>
    <p:sldId id="370" r:id="rId16"/>
    <p:sldId id="334" r:id="rId17"/>
    <p:sldId id="335" r:id="rId18"/>
    <p:sldId id="336" r:id="rId19"/>
    <p:sldId id="337" r:id="rId20"/>
    <p:sldId id="338" r:id="rId21"/>
    <p:sldId id="339" r:id="rId22"/>
    <p:sldId id="369" r:id="rId23"/>
    <p:sldId id="355" r:id="rId24"/>
    <p:sldId id="356" r:id="rId25"/>
    <p:sldId id="357" r:id="rId26"/>
    <p:sldId id="358" r:id="rId27"/>
    <p:sldId id="362" r:id="rId28"/>
    <p:sldId id="340" r:id="rId29"/>
    <p:sldId id="373" r:id="rId30"/>
    <p:sldId id="341" r:id="rId31"/>
    <p:sldId id="342" r:id="rId32"/>
    <p:sldId id="343" r:id="rId33"/>
    <p:sldId id="344" r:id="rId34"/>
    <p:sldId id="346" r:id="rId35"/>
    <p:sldId id="347" r:id="rId36"/>
    <p:sldId id="348" r:id="rId37"/>
    <p:sldId id="349" r:id="rId38"/>
    <p:sldId id="379" r:id="rId39"/>
    <p:sldId id="378" r:id="rId40"/>
    <p:sldId id="345" r:id="rId41"/>
    <p:sldId id="352" r:id="rId42"/>
    <p:sldId id="364" r:id="rId43"/>
    <p:sldId id="374" r:id="rId44"/>
    <p:sldId id="365" r:id="rId45"/>
    <p:sldId id="376" r:id="rId46"/>
    <p:sldId id="353" r:id="rId47"/>
    <p:sldId id="383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2700"/>
    <a:srgbClr val="346D67"/>
    <a:srgbClr val="328A9E"/>
    <a:srgbClr val="226B67"/>
    <a:srgbClr val="B015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236" autoAdjust="0"/>
  </p:normalViewPr>
  <p:slideViewPr>
    <p:cSldViewPr>
      <p:cViewPr varScale="1">
        <p:scale>
          <a:sx n="106" d="100"/>
          <a:sy n="106" d="100"/>
        </p:scale>
        <p:origin x="20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Константин Ратвин" userId="e580e2c332464349" providerId="LiveId" clId="{50DF0542-4551-410B-9109-87A895B30260}"/>
    <pc:docChg chg="undo custSel addSld delSld modSld">
      <pc:chgData name="Константин Ратвин" userId="e580e2c332464349" providerId="LiveId" clId="{50DF0542-4551-410B-9109-87A895B30260}" dt="2024-01-26T12:06:01.965" v="57" actId="47"/>
      <pc:docMkLst>
        <pc:docMk/>
      </pc:docMkLst>
      <pc:sldChg chg="addSp delSp modSp mod">
        <pc:chgData name="Константин Ратвин" userId="e580e2c332464349" providerId="LiveId" clId="{50DF0542-4551-410B-9109-87A895B30260}" dt="2024-01-25T18:54:07.045" v="3" actId="20577"/>
        <pc:sldMkLst>
          <pc:docMk/>
          <pc:sldMk cId="3664684573" sldId="256"/>
        </pc:sldMkLst>
        <pc:spChg chg="mod">
          <ac:chgData name="Константин Ратвин" userId="e580e2c332464349" providerId="LiveId" clId="{50DF0542-4551-410B-9109-87A895B30260}" dt="2024-01-25T18:54:07.045" v="3" actId="20577"/>
          <ac:spMkLst>
            <pc:docMk/>
            <pc:sldMk cId="3664684573" sldId="256"/>
            <ac:spMk id="2" creationId="{00000000-0000-0000-0000-000000000000}"/>
          </ac:spMkLst>
        </pc:spChg>
        <pc:spChg chg="del">
          <ac:chgData name="Константин Ратвин" userId="e580e2c332464349" providerId="LiveId" clId="{50DF0542-4551-410B-9109-87A895B30260}" dt="2024-01-25T18:53:59.963" v="0" actId="478"/>
          <ac:spMkLst>
            <pc:docMk/>
            <pc:sldMk cId="3664684573" sldId="256"/>
            <ac:spMk id="4" creationId="{00000000-0000-0000-0000-000000000000}"/>
          </ac:spMkLst>
        </pc:spChg>
        <pc:spChg chg="add mod">
          <ac:chgData name="Константин Ратвин" userId="e580e2c332464349" providerId="LiveId" clId="{50DF0542-4551-410B-9109-87A895B30260}" dt="2024-01-25T18:54:00.641" v="1"/>
          <ac:spMkLst>
            <pc:docMk/>
            <pc:sldMk cId="3664684573" sldId="256"/>
            <ac:spMk id="5" creationId="{6A57B2C4-2A07-D491-CC0E-13316B96CC31}"/>
          </ac:spMkLst>
        </pc:spChg>
      </pc:sldChg>
      <pc:sldChg chg="modSp mod">
        <pc:chgData name="Константин Ратвин" userId="e580e2c332464349" providerId="LiveId" clId="{50DF0542-4551-410B-9109-87A895B30260}" dt="2024-01-25T18:55:40.291" v="11" actId="14100"/>
        <pc:sldMkLst>
          <pc:docMk/>
          <pc:sldMk cId="991181853" sldId="299"/>
        </pc:sldMkLst>
        <pc:graphicFrameChg chg="mod">
          <ac:chgData name="Константин Ратвин" userId="e580e2c332464349" providerId="LiveId" clId="{50DF0542-4551-410B-9109-87A895B30260}" dt="2024-01-25T18:55:40.291" v="11" actId="14100"/>
          <ac:graphicFrameMkLst>
            <pc:docMk/>
            <pc:sldMk cId="991181853" sldId="299"/>
            <ac:graphicFrameMk id="4" creationId="{CCB9CE17-A9A8-D482-0F1A-73019D32CC77}"/>
          </ac:graphicFrameMkLst>
        </pc:graphicFrameChg>
      </pc:sldChg>
      <pc:sldChg chg="modSp del">
        <pc:chgData name="Константин Ратвин" userId="e580e2c332464349" providerId="LiveId" clId="{50DF0542-4551-410B-9109-87A895B30260}" dt="2024-01-26T12:06:01.965" v="57" actId="47"/>
        <pc:sldMkLst>
          <pc:docMk/>
          <pc:sldMk cId="1616885061" sldId="318"/>
        </pc:sldMkLst>
        <pc:graphicFrameChg chg="mod">
          <ac:chgData name="Константин Ратвин" userId="e580e2c332464349" providerId="LiveId" clId="{50DF0542-4551-410B-9109-87A895B30260}" dt="2024-01-25T18:54:28.480" v="4" actId="207"/>
          <ac:graphicFrameMkLst>
            <pc:docMk/>
            <pc:sldMk cId="1616885061" sldId="318"/>
            <ac:graphicFrameMk id="7" creationId="{AC773B75-9BE2-FA67-3D0F-12CC8C55D7D5}"/>
          </ac:graphicFrameMkLst>
        </pc:graphicFrameChg>
      </pc:sldChg>
      <pc:sldChg chg="modSp mod">
        <pc:chgData name="Константин Ратвин" userId="e580e2c332464349" providerId="LiveId" clId="{50DF0542-4551-410B-9109-87A895B30260}" dt="2024-01-25T18:56:54.317" v="22"/>
        <pc:sldMkLst>
          <pc:docMk/>
          <pc:sldMk cId="1086586713" sldId="335"/>
        </pc:sldMkLst>
        <pc:graphicFrameChg chg="mod modGraphic">
          <ac:chgData name="Константин Ратвин" userId="e580e2c332464349" providerId="LiveId" clId="{50DF0542-4551-410B-9109-87A895B30260}" dt="2024-01-25T18:56:54.317" v="22"/>
          <ac:graphicFrameMkLst>
            <pc:docMk/>
            <pc:sldMk cId="1086586713" sldId="335"/>
            <ac:graphicFrameMk id="6" creationId="{D623C66A-0FEA-5902-4072-CE413181EAE3}"/>
          </ac:graphicFrameMkLst>
        </pc:graphicFrameChg>
      </pc:sldChg>
      <pc:sldChg chg="modSp mod">
        <pc:chgData name="Константин Ратвин" userId="e580e2c332464349" providerId="LiveId" clId="{50DF0542-4551-410B-9109-87A895B30260}" dt="2024-01-25T18:58:09.707" v="31" actId="255"/>
        <pc:sldMkLst>
          <pc:docMk/>
          <pc:sldMk cId="3433603723" sldId="339"/>
        </pc:sldMkLst>
        <pc:spChg chg="mod">
          <ac:chgData name="Константин Ратвин" userId="e580e2c332464349" providerId="LiveId" clId="{50DF0542-4551-410B-9109-87A895B30260}" dt="2024-01-25T18:58:09.707" v="31" actId="255"/>
          <ac:spMkLst>
            <pc:docMk/>
            <pc:sldMk cId="3433603723" sldId="339"/>
            <ac:spMk id="3" creationId="{A0304FF8-5F13-1729-6CFD-D88247C81CC5}"/>
          </ac:spMkLst>
        </pc:spChg>
      </pc:sldChg>
      <pc:sldChg chg="modSp mod">
        <pc:chgData name="Константин Ратвин" userId="e580e2c332464349" providerId="LiveId" clId="{50DF0542-4551-410B-9109-87A895B30260}" dt="2024-01-25T18:58:47.158" v="36" actId="20577"/>
        <pc:sldMkLst>
          <pc:docMk/>
          <pc:sldMk cId="317583727" sldId="342"/>
        </pc:sldMkLst>
        <pc:spChg chg="mod">
          <ac:chgData name="Константин Ратвин" userId="e580e2c332464349" providerId="LiveId" clId="{50DF0542-4551-410B-9109-87A895B30260}" dt="2024-01-25T18:58:47.158" v="36" actId="20577"/>
          <ac:spMkLst>
            <pc:docMk/>
            <pc:sldMk cId="317583727" sldId="342"/>
            <ac:spMk id="3" creationId="{AAB8235D-0944-78B4-8CB3-7589F4381952}"/>
          </ac:spMkLst>
        </pc:spChg>
      </pc:sldChg>
      <pc:sldChg chg="modSp mod">
        <pc:chgData name="Константин Ратвин" userId="e580e2c332464349" providerId="LiveId" clId="{50DF0542-4551-410B-9109-87A895B30260}" dt="2024-01-25T18:59:04.759" v="43" actId="27636"/>
        <pc:sldMkLst>
          <pc:docMk/>
          <pc:sldMk cId="2968307663" sldId="343"/>
        </pc:sldMkLst>
        <pc:spChg chg="mod">
          <ac:chgData name="Константин Ратвин" userId="e580e2c332464349" providerId="LiveId" clId="{50DF0542-4551-410B-9109-87A895B30260}" dt="2024-01-25T18:59:04.759" v="43" actId="27636"/>
          <ac:spMkLst>
            <pc:docMk/>
            <pc:sldMk cId="2968307663" sldId="343"/>
            <ac:spMk id="3" creationId="{65DE1811-047D-E3AC-59B2-65ABD9F8C602}"/>
          </ac:spMkLst>
        </pc:spChg>
      </pc:sldChg>
      <pc:sldChg chg="modSp mod">
        <pc:chgData name="Константин Ратвин" userId="e580e2c332464349" providerId="LiveId" clId="{50DF0542-4551-410B-9109-87A895B30260}" dt="2024-01-25T18:59:26.891" v="48" actId="27636"/>
        <pc:sldMkLst>
          <pc:docMk/>
          <pc:sldMk cId="3538222017" sldId="347"/>
        </pc:sldMkLst>
        <pc:spChg chg="mod">
          <ac:chgData name="Константин Ратвин" userId="e580e2c332464349" providerId="LiveId" clId="{50DF0542-4551-410B-9109-87A895B30260}" dt="2024-01-25T18:59:26.891" v="48" actId="27636"/>
          <ac:spMkLst>
            <pc:docMk/>
            <pc:sldMk cId="3538222017" sldId="347"/>
            <ac:spMk id="3" creationId="{024B53E0-1956-737F-A20D-D573CCB2FD64}"/>
          </ac:spMkLst>
        </pc:spChg>
      </pc:sldChg>
      <pc:sldChg chg="modSp mod">
        <pc:chgData name="Константин Ратвин" userId="e580e2c332464349" providerId="LiveId" clId="{50DF0542-4551-410B-9109-87A895B30260}" dt="2024-01-25T18:58:24.782" v="35" actId="404"/>
        <pc:sldMkLst>
          <pc:docMk/>
          <pc:sldMk cId="3874938720" sldId="355"/>
        </pc:sldMkLst>
        <pc:spChg chg="mod">
          <ac:chgData name="Константин Ратвин" userId="e580e2c332464349" providerId="LiveId" clId="{50DF0542-4551-410B-9109-87A895B30260}" dt="2024-01-25T18:58:24.782" v="35" actId="404"/>
          <ac:spMkLst>
            <pc:docMk/>
            <pc:sldMk cId="3874938720" sldId="355"/>
            <ac:spMk id="3" creationId="{A6BBBC1A-8265-0CC9-60B4-821EFE1B54C6}"/>
          </ac:spMkLst>
        </pc:spChg>
      </pc:sldChg>
      <pc:sldChg chg="del">
        <pc:chgData name="Константин Ратвин" userId="e580e2c332464349" providerId="LiveId" clId="{50DF0542-4551-410B-9109-87A895B30260}" dt="2024-01-25T18:55:47.032" v="12" actId="47"/>
        <pc:sldMkLst>
          <pc:docMk/>
          <pc:sldMk cId="2424151898" sldId="366"/>
        </pc:sldMkLst>
      </pc:sldChg>
      <pc:sldChg chg="del">
        <pc:chgData name="Константин Ратвин" userId="e580e2c332464349" providerId="LiveId" clId="{50DF0542-4551-410B-9109-87A895B30260}" dt="2024-01-25T18:54:54.136" v="5" actId="47"/>
        <pc:sldMkLst>
          <pc:docMk/>
          <pc:sldMk cId="2462712191" sldId="381"/>
        </pc:sldMkLst>
      </pc:sldChg>
      <pc:sldChg chg="del">
        <pc:chgData name="Константин Ратвин" userId="e580e2c332464349" providerId="LiveId" clId="{50DF0542-4551-410B-9109-87A895B30260}" dt="2024-01-25T18:54:57.103" v="6" actId="47"/>
        <pc:sldMkLst>
          <pc:docMk/>
          <pc:sldMk cId="1635813049" sldId="382"/>
        </pc:sldMkLst>
      </pc:sldChg>
      <pc:sldChg chg="addSp delSp modSp mod">
        <pc:chgData name="Константин Ратвин" userId="e580e2c332464349" providerId="LiveId" clId="{50DF0542-4551-410B-9109-87A895B30260}" dt="2024-01-25T19:00:22.823" v="54"/>
        <pc:sldMkLst>
          <pc:docMk/>
          <pc:sldMk cId="2567693982" sldId="383"/>
        </pc:sldMkLst>
        <pc:spChg chg="mod">
          <ac:chgData name="Константин Ратвин" userId="e580e2c332464349" providerId="LiveId" clId="{50DF0542-4551-410B-9109-87A895B30260}" dt="2024-01-25T19:00:05.659" v="50" actId="20577"/>
          <ac:spMkLst>
            <pc:docMk/>
            <pc:sldMk cId="2567693982" sldId="383"/>
            <ac:spMk id="2" creationId="{00000000-0000-0000-0000-000000000000}"/>
          </ac:spMkLst>
        </pc:spChg>
        <pc:spChg chg="del">
          <ac:chgData name="Константин Ратвин" userId="e580e2c332464349" providerId="LiveId" clId="{50DF0542-4551-410B-9109-87A895B30260}" dt="2024-01-25T19:00:22.245" v="53" actId="478"/>
          <ac:spMkLst>
            <pc:docMk/>
            <pc:sldMk cId="2567693982" sldId="383"/>
            <ac:spMk id="4" creationId="{00000000-0000-0000-0000-000000000000}"/>
          </ac:spMkLst>
        </pc:spChg>
        <pc:spChg chg="add mod">
          <ac:chgData name="Константин Ратвин" userId="e580e2c332464349" providerId="LiveId" clId="{50DF0542-4551-410B-9109-87A895B30260}" dt="2024-01-25T19:00:22.823" v="54"/>
          <ac:spMkLst>
            <pc:docMk/>
            <pc:sldMk cId="2567693982" sldId="383"/>
            <ac:spMk id="5" creationId="{2C6B6405-44F4-6412-97D6-04FA5DBC594A}"/>
          </ac:spMkLst>
        </pc:spChg>
      </pc:sldChg>
      <pc:sldChg chg="modSp add">
        <pc:chgData name="Константин Ратвин" userId="e580e2c332464349" providerId="LiveId" clId="{50DF0542-4551-410B-9109-87A895B30260}" dt="2024-01-26T12:05:58.779" v="56" actId="207"/>
        <pc:sldMkLst>
          <pc:docMk/>
          <pc:sldMk cId="3404371405" sldId="384"/>
        </pc:sldMkLst>
        <pc:graphicFrameChg chg="mod">
          <ac:chgData name="Константин Ратвин" userId="e580e2c332464349" providerId="LiveId" clId="{50DF0542-4551-410B-9109-87A895B30260}" dt="2024-01-26T12:05:58.779" v="56" actId="207"/>
          <ac:graphicFrameMkLst>
            <pc:docMk/>
            <pc:sldMk cId="3404371405" sldId="384"/>
            <ac:graphicFrameMk id="7" creationId="{AC773B75-9BE2-FA67-3D0F-12CC8C55D7D5}"/>
          </ac:graphicFrameMkLst>
        </pc:graphicFrameChg>
      </pc:sldChg>
      <pc:sldChg chg="del">
        <pc:chgData name="Константин Ратвин" userId="e580e2c332464349" providerId="LiveId" clId="{50DF0542-4551-410B-9109-87A895B30260}" dt="2024-01-25T18:57:30.185" v="23" actId="47"/>
        <pc:sldMkLst>
          <pc:docMk/>
          <pc:sldMk cId="3918866530" sldId="384"/>
        </pc:sldMkLst>
      </pc:sldChg>
      <pc:sldChg chg="add del">
        <pc:chgData name="Константин Ратвин" userId="e580e2c332464349" providerId="LiveId" clId="{50DF0542-4551-410B-9109-87A895B30260}" dt="2024-01-25T19:00:09.739" v="52"/>
        <pc:sldMkLst>
          <pc:docMk/>
          <pc:sldMk cId="152468529" sldId="414"/>
        </pc:sldMkLst>
      </pc:sldChg>
    </pc:docChg>
  </pc:docChgLst>
  <pc:docChgLst>
    <pc:chgData name="Константин Ратвин" userId="e580e2c332464349" providerId="LiveId" clId="{E3CA06E3-71E6-48B9-867B-A5ACDB5F12D9}"/>
    <pc:docChg chg="undo custSel addSld delSld modSld">
      <pc:chgData name="Константин Ратвин" userId="e580e2c332464349" providerId="LiveId" clId="{E3CA06E3-71E6-48B9-867B-A5ACDB5F12D9}" dt="2024-02-22T08:27:44.476" v="36" actId="14100"/>
      <pc:docMkLst>
        <pc:docMk/>
      </pc:docMkLst>
      <pc:sldChg chg="modSp add">
        <pc:chgData name="Константин Ратвин" userId="e580e2c332464349" providerId="LiveId" clId="{E3CA06E3-71E6-48B9-867B-A5ACDB5F12D9}" dt="2024-02-22T08:13:44.613" v="5" actId="207"/>
        <pc:sldMkLst>
          <pc:docMk/>
          <pc:sldMk cId="1616885061" sldId="318"/>
        </pc:sldMkLst>
        <pc:graphicFrameChg chg="mod">
          <ac:chgData name="Константин Ратвин" userId="e580e2c332464349" providerId="LiveId" clId="{E3CA06E3-71E6-48B9-867B-A5ACDB5F12D9}" dt="2024-02-22T08:13:44.613" v="5" actId="207"/>
          <ac:graphicFrameMkLst>
            <pc:docMk/>
            <pc:sldMk cId="1616885061" sldId="318"/>
            <ac:graphicFrameMk id="7" creationId="{AC773B75-9BE2-FA67-3D0F-12CC8C55D7D5}"/>
          </ac:graphicFrameMkLst>
        </pc:graphicFrameChg>
      </pc:sldChg>
      <pc:sldChg chg="modSp mod">
        <pc:chgData name="Константин Ратвин" userId="e580e2c332464349" providerId="LiveId" clId="{E3CA06E3-71E6-48B9-867B-A5ACDB5F12D9}" dt="2024-02-22T08:15:13.791" v="12" actId="27636"/>
        <pc:sldMkLst>
          <pc:docMk/>
          <pc:sldMk cId="3767359847" sldId="331"/>
        </pc:sldMkLst>
        <pc:spChg chg="mod">
          <ac:chgData name="Константин Ратвин" userId="e580e2c332464349" providerId="LiveId" clId="{E3CA06E3-71E6-48B9-867B-A5ACDB5F12D9}" dt="2024-02-22T08:15:13.791" v="12" actId="27636"/>
          <ac:spMkLst>
            <pc:docMk/>
            <pc:sldMk cId="3767359847" sldId="331"/>
            <ac:spMk id="3" creationId="{A936AA63-72E7-6FE6-2F10-5BD2E59690E5}"/>
          </ac:spMkLst>
        </pc:spChg>
      </pc:sldChg>
      <pc:sldChg chg="modSp mod">
        <pc:chgData name="Константин Ратвин" userId="e580e2c332464349" providerId="LiveId" clId="{E3CA06E3-71E6-48B9-867B-A5ACDB5F12D9}" dt="2024-02-22T08:15:42.196" v="19" actId="122"/>
        <pc:sldMkLst>
          <pc:docMk/>
          <pc:sldMk cId="3774500209" sldId="332"/>
        </pc:sldMkLst>
        <pc:spChg chg="mod">
          <ac:chgData name="Константин Ратвин" userId="e580e2c332464349" providerId="LiveId" clId="{E3CA06E3-71E6-48B9-867B-A5ACDB5F12D9}" dt="2024-02-22T08:15:42.196" v="19" actId="122"/>
          <ac:spMkLst>
            <pc:docMk/>
            <pc:sldMk cId="3774500209" sldId="332"/>
            <ac:spMk id="3" creationId="{23BF541E-C3A0-6D67-4CB2-8F9B6AA2C693}"/>
          </ac:spMkLst>
        </pc:spChg>
      </pc:sldChg>
      <pc:sldChg chg="modSp mod">
        <pc:chgData name="Константин Ратвин" userId="e580e2c332464349" providerId="LiveId" clId="{E3CA06E3-71E6-48B9-867B-A5ACDB5F12D9}" dt="2024-02-22T08:15:51.805" v="20" actId="403"/>
        <pc:sldMkLst>
          <pc:docMk/>
          <pc:sldMk cId="3872302558" sldId="333"/>
        </pc:sldMkLst>
        <pc:spChg chg="mod">
          <ac:chgData name="Константин Ратвин" userId="e580e2c332464349" providerId="LiveId" clId="{E3CA06E3-71E6-48B9-867B-A5ACDB5F12D9}" dt="2024-02-22T08:15:51.805" v="20" actId="403"/>
          <ac:spMkLst>
            <pc:docMk/>
            <pc:sldMk cId="3872302558" sldId="333"/>
            <ac:spMk id="3" creationId="{2E67E49E-7191-56BC-0D89-DDA142361F6F}"/>
          </ac:spMkLst>
        </pc:spChg>
      </pc:sldChg>
      <pc:sldChg chg="modSp mod">
        <pc:chgData name="Константин Ратвин" userId="e580e2c332464349" providerId="LiveId" clId="{E3CA06E3-71E6-48B9-867B-A5ACDB5F12D9}" dt="2024-02-22T08:16:22.153" v="26" actId="27636"/>
        <pc:sldMkLst>
          <pc:docMk/>
          <pc:sldMk cId="3678446531" sldId="334"/>
        </pc:sldMkLst>
        <pc:spChg chg="mod">
          <ac:chgData name="Константин Ратвин" userId="e580e2c332464349" providerId="LiveId" clId="{E3CA06E3-71E6-48B9-867B-A5ACDB5F12D9}" dt="2024-02-22T08:16:22.153" v="26" actId="27636"/>
          <ac:spMkLst>
            <pc:docMk/>
            <pc:sldMk cId="3678446531" sldId="334"/>
            <ac:spMk id="3" creationId="{F37F4023-62E0-F451-0DBC-710EEE43FA8F}"/>
          </ac:spMkLst>
        </pc:spChg>
      </pc:sldChg>
      <pc:sldChg chg="modSp mod">
        <pc:chgData name="Константин Ратвин" userId="e580e2c332464349" providerId="LiveId" clId="{E3CA06E3-71E6-48B9-867B-A5ACDB5F12D9}" dt="2024-02-22T08:26:41.414" v="34" actId="14100"/>
        <pc:sldMkLst>
          <pc:docMk/>
          <pc:sldMk cId="1086586713" sldId="335"/>
        </pc:sldMkLst>
        <pc:graphicFrameChg chg="mod modGraphic">
          <ac:chgData name="Константин Ратвин" userId="e580e2c332464349" providerId="LiveId" clId="{E3CA06E3-71E6-48B9-867B-A5ACDB5F12D9}" dt="2024-02-22T08:26:41.414" v="34" actId="14100"/>
          <ac:graphicFrameMkLst>
            <pc:docMk/>
            <pc:sldMk cId="1086586713" sldId="335"/>
            <ac:graphicFrameMk id="6" creationId="{D623C66A-0FEA-5902-4072-CE413181EAE3}"/>
          </ac:graphicFrameMkLst>
        </pc:graphicFrameChg>
      </pc:sldChg>
      <pc:sldChg chg="modSp mod">
        <pc:chgData name="Константин Ратвин" userId="e580e2c332464349" providerId="LiveId" clId="{E3CA06E3-71E6-48B9-867B-A5ACDB5F12D9}" dt="2024-02-18T08:04:43.432" v="1" actId="115"/>
        <pc:sldMkLst>
          <pc:docMk/>
          <pc:sldMk cId="2081115873" sldId="336"/>
        </pc:sldMkLst>
        <pc:spChg chg="mod">
          <ac:chgData name="Константин Ратвин" userId="e580e2c332464349" providerId="LiveId" clId="{E3CA06E3-71E6-48B9-867B-A5ACDB5F12D9}" dt="2024-02-18T08:04:43.432" v="1" actId="115"/>
          <ac:spMkLst>
            <pc:docMk/>
            <pc:sldMk cId="2081115873" sldId="336"/>
            <ac:spMk id="3" creationId="{61C5961A-6FD3-86C0-7804-826F91F81055}"/>
          </ac:spMkLst>
        </pc:spChg>
      </pc:sldChg>
      <pc:sldChg chg="modSp mod">
        <pc:chgData name="Константин Ратвин" userId="e580e2c332464349" providerId="LiveId" clId="{E3CA06E3-71E6-48B9-867B-A5ACDB5F12D9}" dt="2024-02-18T08:13:59.701" v="3" actId="20577"/>
        <pc:sldMkLst>
          <pc:docMk/>
          <pc:sldMk cId="841592970" sldId="353"/>
        </pc:sldMkLst>
        <pc:spChg chg="mod">
          <ac:chgData name="Константин Ратвин" userId="e580e2c332464349" providerId="LiveId" clId="{E3CA06E3-71E6-48B9-867B-A5ACDB5F12D9}" dt="2024-02-18T08:13:59.701" v="3" actId="20577"/>
          <ac:spMkLst>
            <pc:docMk/>
            <pc:sldMk cId="841592970" sldId="353"/>
            <ac:spMk id="3" creationId="{AFA2AA18-0CC2-20BA-B153-C884D2A846B7}"/>
          </ac:spMkLst>
        </pc:spChg>
      </pc:sldChg>
      <pc:sldChg chg="modSp mod">
        <pc:chgData name="Константин Ратвин" userId="e580e2c332464349" providerId="LiveId" clId="{E3CA06E3-71E6-48B9-867B-A5ACDB5F12D9}" dt="2024-02-22T08:27:44.476" v="36" actId="14100"/>
        <pc:sldMkLst>
          <pc:docMk/>
          <pc:sldMk cId="3874938720" sldId="355"/>
        </pc:sldMkLst>
        <pc:spChg chg="mod">
          <ac:chgData name="Константин Ратвин" userId="e580e2c332464349" providerId="LiveId" clId="{E3CA06E3-71E6-48B9-867B-A5ACDB5F12D9}" dt="2024-02-22T08:27:44.476" v="36" actId="14100"/>
          <ac:spMkLst>
            <pc:docMk/>
            <pc:sldMk cId="3874938720" sldId="355"/>
            <ac:spMk id="3" creationId="{A6BBBC1A-8265-0CC9-60B4-821EFE1B54C6}"/>
          </ac:spMkLst>
        </pc:spChg>
      </pc:sldChg>
      <pc:sldChg chg="del">
        <pc:chgData name="Константин Ратвин" userId="e580e2c332464349" providerId="LiveId" clId="{E3CA06E3-71E6-48B9-867B-A5ACDB5F12D9}" dt="2024-02-22T08:13:47.446" v="6" actId="47"/>
        <pc:sldMkLst>
          <pc:docMk/>
          <pc:sldMk cId="3404371405" sldId="384"/>
        </pc:sldMkLst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57DEC5-D64E-473E-A2B4-CE65143F4DF6}" type="doc">
      <dgm:prSet loTypeId="urn:microsoft.com/office/officeart/2016/7/layout/RepeatingBendingProcessNew" loCatId="process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4C5EC97-3C66-4E3A-8F0C-43C8B344D1E5}">
      <dgm:prSet/>
      <dgm:spPr>
        <a:solidFill>
          <a:srgbClr val="7030A0"/>
        </a:solidFill>
      </dgm:spPr>
      <dgm:t>
        <a:bodyPr/>
        <a:lstStyle/>
        <a:p>
          <a:r>
            <a:rPr lang="ru-RU" b="0" i="0" dirty="0"/>
            <a:t>Основные понятия о базах данных</a:t>
          </a:r>
          <a:endParaRPr lang="en-US" dirty="0"/>
        </a:p>
      </dgm:t>
    </dgm:pt>
    <dgm:pt modelId="{E92AC7AF-A0B8-4672-870B-3041A683A6EB}" type="parTrans" cxnId="{47811D7F-F48A-4605-B703-EACC815A2C23}">
      <dgm:prSet/>
      <dgm:spPr/>
      <dgm:t>
        <a:bodyPr/>
        <a:lstStyle/>
        <a:p>
          <a:endParaRPr lang="en-US"/>
        </a:p>
      </dgm:t>
    </dgm:pt>
    <dgm:pt modelId="{8542A36C-BAB8-422C-BF6D-195CCF869D79}" type="sibTrans" cxnId="{47811D7F-F48A-4605-B703-EACC815A2C23}">
      <dgm:prSet/>
      <dgm:spPr/>
      <dgm:t>
        <a:bodyPr/>
        <a:lstStyle/>
        <a:p>
          <a:endParaRPr lang="en-US"/>
        </a:p>
      </dgm:t>
    </dgm:pt>
    <dgm:pt modelId="{6AC2E8F7-EF02-4B9A-9B82-DD508F049463}">
      <dgm:prSet/>
      <dgm:spPr>
        <a:solidFill>
          <a:srgbClr val="7030A0"/>
        </a:solidFill>
      </dgm:spPr>
      <dgm:t>
        <a:bodyPr/>
        <a:lstStyle/>
        <a:p>
          <a:r>
            <a:rPr lang="ru-RU" b="0" i="0" dirty="0"/>
            <a:t>Классификация СУБД </a:t>
          </a:r>
          <a:r>
            <a:rPr lang="en-US" b="0" i="0" dirty="0"/>
            <a:t>NoSQL</a:t>
          </a:r>
          <a:endParaRPr lang="en-US" dirty="0"/>
        </a:p>
      </dgm:t>
    </dgm:pt>
    <dgm:pt modelId="{05732311-1E7D-4884-8869-03EFA167C1D5}" type="parTrans" cxnId="{3B658277-67F1-41D9-BEE3-6E0E16E38233}">
      <dgm:prSet/>
      <dgm:spPr/>
      <dgm:t>
        <a:bodyPr/>
        <a:lstStyle/>
        <a:p>
          <a:endParaRPr lang="en-US"/>
        </a:p>
      </dgm:t>
    </dgm:pt>
    <dgm:pt modelId="{48268F00-6055-43C2-8843-78E0463A34D4}" type="sibTrans" cxnId="{3B658277-67F1-41D9-BEE3-6E0E16E38233}">
      <dgm:prSet/>
      <dgm:spPr/>
      <dgm:t>
        <a:bodyPr/>
        <a:lstStyle/>
        <a:p>
          <a:endParaRPr lang="en-US"/>
        </a:p>
      </dgm:t>
    </dgm:pt>
    <dgm:pt modelId="{BC1F7680-E6E5-4B09-A004-B65D2DE71B51}">
      <dgm:prSet/>
      <dgm:spPr>
        <a:solidFill>
          <a:srgbClr val="7030A0"/>
        </a:solidFill>
      </dgm:spPr>
      <dgm:t>
        <a:bodyPr/>
        <a:lstStyle/>
        <a:p>
          <a:r>
            <a:rPr lang="ru-RU" b="0" i="0" dirty="0"/>
            <a:t>Эволюция Баз Данных</a:t>
          </a:r>
          <a:endParaRPr lang="en-US" dirty="0"/>
        </a:p>
      </dgm:t>
    </dgm:pt>
    <dgm:pt modelId="{128C6E46-532D-48B2-B56C-EB5B0DC17567}" type="parTrans" cxnId="{D2FC4EE5-2BA1-4E44-9A7B-A52C535DCBA0}">
      <dgm:prSet/>
      <dgm:spPr/>
      <dgm:t>
        <a:bodyPr/>
        <a:lstStyle/>
        <a:p>
          <a:endParaRPr lang="en-US"/>
        </a:p>
      </dgm:t>
    </dgm:pt>
    <dgm:pt modelId="{3B9C4EED-57AC-4EF9-BE14-0A657018F732}" type="sibTrans" cxnId="{D2FC4EE5-2BA1-4E44-9A7B-A52C535DCBA0}">
      <dgm:prSet/>
      <dgm:spPr/>
      <dgm:t>
        <a:bodyPr/>
        <a:lstStyle/>
        <a:p>
          <a:endParaRPr lang="en-US"/>
        </a:p>
      </dgm:t>
    </dgm:pt>
    <dgm:pt modelId="{62F120F8-980D-4CCB-9088-E93C80944A60}">
      <dgm:prSet/>
      <dgm:spPr>
        <a:solidFill>
          <a:srgbClr val="7030A0"/>
        </a:solidFill>
      </dgm:spPr>
      <dgm:t>
        <a:bodyPr/>
        <a:lstStyle/>
        <a:p>
          <a:r>
            <a:rPr lang="ru-RU" b="0" i="0" dirty="0"/>
            <a:t>Система контейнеризации </a:t>
          </a:r>
          <a:r>
            <a:rPr lang="ro-RO" b="0" i="0" dirty="0"/>
            <a:t>Docker</a:t>
          </a:r>
          <a:endParaRPr lang="en-US" i="0" dirty="0"/>
        </a:p>
      </dgm:t>
    </dgm:pt>
    <dgm:pt modelId="{FF24419C-F0CA-4729-92B9-CEB2E8F2A40E}" type="parTrans" cxnId="{FC72E817-C8C9-4C13-9C32-8AAF5265596A}">
      <dgm:prSet/>
      <dgm:spPr/>
      <dgm:t>
        <a:bodyPr/>
        <a:lstStyle/>
        <a:p>
          <a:endParaRPr lang="en-US"/>
        </a:p>
      </dgm:t>
    </dgm:pt>
    <dgm:pt modelId="{627A83BD-D7F4-4277-BA86-3C8C2EEA157B}" type="sibTrans" cxnId="{FC72E817-C8C9-4C13-9C32-8AAF5265596A}">
      <dgm:prSet/>
      <dgm:spPr/>
      <dgm:t>
        <a:bodyPr/>
        <a:lstStyle/>
        <a:p>
          <a:endParaRPr lang="en-US"/>
        </a:p>
      </dgm:t>
    </dgm:pt>
    <dgm:pt modelId="{0594DC0A-D95D-47E4-A035-50C69C378D08}">
      <dgm:prSet/>
      <dgm:spPr/>
      <dgm:t>
        <a:bodyPr/>
        <a:lstStyle/>
        <a:p>
          <a:r>
            <a:rPr lang="ru-RU" b="0" i="0" dirty="0"/>
            <a:t>Базовые возможности </a:t>
          </a:r>
          <a:r>
            <a:rPr lang="ro-RO" b="0" i="0" dirty="0"/>
            <a:t>mongodb</a:t>
          </a:r>
          <a:endParaRPr lang="en-US" dirty="0"/>
        </a:p>
      </dgm:t>
    </dgm:pt>
    <dgm:pt modelId="{F97B02A8-333D-4639-A736-2270B84CC3EB}" type="parTrans" cxnId="{804C6BA4-3220-4AA7-A70A-7B0B69D842BA}">
      <dgm:prSet/>
      <dgm:spPr/>
      <dgm:t>
        <a:bodyPr/>
        <a:lstStyle/>
        <a:p>
          <a:endParaRPr lang="en-US"/>
        </a:p>
      </dgm:t>
    </dgm:pt>
    <dgm:pt modelId="{6F352C37-25C2-46D2-8C03-6E7D30E943D8}" type="sibTrans" cxnId="{804C6BA4-3220-4AA7-A70A-7B0B69D842BA}">
      <dgm:prSet/>
      <dgm:spPr/>
      <dgm:t>
        <a:bodyPr/>
        <a:lstStyle/>
        <a:p>
          <a:endParaRPr lang="en-US"/>
        </a:p>
      </dgm:t>
    </dgm:pt>
    <dgm:pt modelId="{46E9FA81-0E61-47CD-955A-E3DF93A694AF}">
      <dgm:prSet/>
      <dgm:spPr>
        <a:solidFill>
          <a:srgbClr val="328A9E"/>
        </a:solidFill>
      </dgm:spPr>
      <dgm:t>
        <a:bodyPr/>
        <a:lstStyle/>
        <a:p>
          <a:r>
            <a:rPr lang="ru-RU" b="0" i="0" dirty="0"/>
            <a:t>Гостевая лекция</a:t>
          </a:r>
          <a:br>
            <a:rPr lang="ru-RU" b="0" i="0" dirty="0"/>
          </a:br>
          <a:r>
            <a:rPr lang="en-US" b="0" i="0" dirty="0"/>
            <a:t>Manticore</a:t>
          </a:r>
          <a:br>
            <a:rPr lang="en-US" b="0" i="0" dirty="0"/>
          </a:br>
          <a:r>
            <a:rPr lang="ru-RU" b="0" i="0" dirty="0"/>
            <a:t>(</a:t>
          </a:r>
          <a:r>
            <a:rPr lang="en-US" b="0" i="0" dirty="0"/>
            <a:t>7 </a:t>
          </a:r>
          <a:r>
            <a:rPr lang="ru-RU" b="0" i="0" dirty="0"/>
            <a:t>марта)</a:t>
          </a:r>
          <a:endParaRPr lang="en-US" dirty="0"/>
        </a:p>
      </dgm:t>
    </dgm:pt>
    <dgm:pt modelId="{37ACA3DF-2B2D-427B-825A-81552759A68F}" type="parTrans" cxnId="{3E7819AC-454B-42BC-A6E7-576F7805C5B8}">
      <dgm:prSet/>
      <dgm:spPr/>
      <dgm:t>
        <a:bodyPr/>
        <a:lstStyle/>
        <a:p>
          <a:endParaRPr lang="en-US"/>
        </a:p>
      </dgm:t>
    </dgm:pt>
    <dgm:pt modelId="{B11F7DA7-7257-48D6-8D92-B0CB7EFCFDA9}" type="sibTrans" cxnId="{3E7819AC-454B-42BC-A6E7-576F7805C5B8}">
      <dgm:prSet/>
      <dgm:spPr/>
      <dgm:t>
        <a:bodyPr/>
        <a:lstStyle/>
        <a:p>
          <a:endParaRPr lang="en-US"/>
        </a:p>
      </dgm:t>
    </dgm:pt>
    <dgm:pt modelId="{5679AABB-9087-4700-9EAE-3347A553164D}">
      <dgm:prSet/>
      <dgm:spPr/>
      <dgm:t>
        <a:bodyPr/>
        <a:lstStyle/>
        <a:p>
          <a:r>
            <a:rPr lang="ru-RU" b="0" i="0" dirty="0"/>
            <a:t>Ключ-значение СУБД (</a:t>
          </a:r>
          <a:r>
            <a:rPr lang="en-US" b="0" i="0" dirty="0"/>
            <a:t>Redis)</a:t>
          </a:r>
          <a:endParaRPr lang="en-US" dirty="0"/>
        </a:p>
      </dgm:t>
    </dgm:pt>
    <dgm:pt modelId="{91F0F10D-379B-4977-8258-57E570F58F0B}" type="parTrans" cxnId="{D32166FA-159E-47BC-9E8A-C8B2B609A31E}">
      <dgm:prSet/>
      <dgm:spPr/>
      <dgm:t>
        <a:bodyPr/>
        <a:lstStyle/>
        <a:p>
          <a:endParaRPr lang="en-US"/>
        </a:p>
      </dgm:t>
    </dgm:pt>
    <dgm:pt modelId="{0F2024CE-130F-47F9-AD56-A8FC5C09C728}" type="sibTrans" cxnId="{D32166FA-159E-47BC-9E8A-C8B2B609A31E}">
      <dgm:prSet/>
      <dgm:spPr/>
      <dgm:t>
        <a:bodyPr/>
        <a:lstStyle/>
        <a:p>
          <a:endParaRPr lang="en-US"/>
        </a:p>
      </dgm:t>
    </dgm:pt>
    <dgm:pt modelId="{385DE214-6079-40C2-8E9B-9D734F478BC6}">
      <dgm:prSet/>
      <dgm:spPr>
        <a:solidFill>
          <a:srgbClr val="328A9E"/>
        </a:solidFill>
      </dgm:spPr>
      <dgm:t>
        <a:bodyPr/>
        <a:lstStyle/>
        <a:p>
          <a:r>
            <a:rPr lang="ru-RU" b="0" i="0" dirty="0"/>
            <a:t>Гостевая лекция</a:t>
          </a:r>
          <a:br>
            <a:rPr lang="ru-RU" b="0" i="0" dirty="0"/>
          </a:br>
          <a:r>
            <a:rPr lang="en-US" b="0" i="0" dirty="0" err="1"/>
            <a:t>Tarantool</a:t>
          </a:r>
          <a:br>
            <a:rPr lang="ru-RU" b="0" i="0" dirty="0"/>
          </a:br>
          <a:r>
            <a:rPr lang="ru-RU" b="0" i="0" dirty="0"/>
            <a:t>(21 марта)</a:t>
          </a:r>
          <a:endParaRPr lang="en-US" dirty="0"/>
        </a:p>
      </dgm:t>
    </dgm:pt>
    <dgm:pt modelId="{177097E0-2D0A-4323-8121-76B77D57ACEA}" type="parTrans" cxnId="{1236F67C-50F1-446E-90E1-6858B538F569}">
      <dgm:prSet/>
      <dgm:spPr/>
      <dgm:t>
        <a:bodyPr/>
        <a:lstStyle/>
        <a:p>
          <a:endParaRPr lang="en-US"/>
        </a:p>
      </dgm:t>
    </dgm:pt>
    <dgm:pt modelId="{A95D5F65-DD18-4C0B-B8B5-F8FCA527A73E}" type="sibTrans" cxnId="{1236F67C-50F1-446E-90E1-6858B538F569}">
      <dgm:prSet/>
      <dgm:spPr/>
      <dgm:t>
        <a:bodyPr/>
        <a:lstStyle/>
        <a:p>
          <a:endParaRPr lang="en-US"/>
        </a:p>
      </dgm:t>
    </dgm:pt>
    <dgm:pt modelId="{6E7CAD29-CA0A-46BD-B56F-682C9D5AB1AB}">
      <dgm:prSet/>
      <dgm:spPr/>
      <dgm:t>
        <a:bodyPr/>
        <a:lstStyle/>
        <a:p>
          <a:r>
            <a:rPr lang="ru-RU" b="0" i="0" dirty="0"/>
            <a:t>Витрины данных. МРР-СУБД (</a:t>
          </a:r>
          <a:r>
            <a:rPr lang="en-US" b="0" i="0" dirty="0"/>
            <a:t>DWH</a:t>
          </a:r>
          <a:r>
            <a:rPr lang="ru-RU" b="0" i="0" dirty="0"/>
            <a:t>)</a:t>
          </a:r>
          <a:endParaRPr lang="en-US" dirty="0"/>
        </a:p>
      </dgm:t>
    </dgm:pt>
    <dgm:pt modelId="{271AE18C-25E3-464D-AAFB-8AFA515CF966}" type="parTrans" cxnId="{8C406D95-7A66-4B51-9FD2-E3F7F68E43BD}">
      <dgm:prSet/>
      <dgm:spPr/>
      <dgm:t>
        <a:bodyPr/>
        <a:lstStyle/>
        <a:p>
          <a:endParaRPr lang="en-US"/>
        </a:p>
      </dgm:t>
    </dgm:pt>
    <dgm:pt modelId="{92F12797-F71A-4E13-87F5-12B885B5C244}" type="sibTrans" cxnId="{8C406D95-7A66-4B51-9FD2-E3F7F68E43BD}">
      <dgm:prSet/>
      <dgm:spPr/>
      <dgm:t>
        <a:bodyPr/>
        <a:lstStyle/>
        <a:p>
          <a:endParaRPr lang="en-US"/>
        </a:p>
      </dgm:t>
    </dgm:pt>
    <dgm:pt modelId="{CD707CE3-14FC-4112-91EB-0EC3AD37F070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ru-RU" b="0" i="0" dirty="0"/>
            <a:t>Гостевая лекция</a:t>
          </a:r>
          <a:br>
            <a:rPr lang="en-US" b="0" i="0" dirty="0"/>
          </a:br>
          <a:r>
            <a:rPr lang="en-US" b="0" i="0" dirty="0" err="1"/>
            <a:t>YeniseiDB</a:t>
          </a:r>
          <a:br>
            <a:rPr lang="ru-RU" b="0" i="0" dirty="0"/>
          </a:br>
          <a:r>
            <a:rPr lang="ru-RU" b="0" i="0" dirty="0"/>
            <a:t>(4 апреля)</a:t>
          </a:r>
          <a:endParaRPr lang="en-US" dirty="0"/>
        </a:p>
      </dgm:t>
    </dgm:pt>
    <dgm:pt modelId="{48FAE18D-84C0-4202-AEFD-B545643D0A24}" type="parTrans" cxnId="{9200324D-57BE-4FE6-BDC4-7A185E86639D}">
      <dgm:prSet/>
      <dgm:spPr/>
      <dgm:t>
        <a:bodyPr/>
        <a:lstStyle/>
        <a:p>
          <a:endParaRPr lang="en-US"/>
        </a:p>
      </dgm:t>
    </dgm:pt>
    <dgm:pt modelId="{CA46C6C4-94F1-4958-B6E5-7C92C40C932B}" type="sibTrans" cxnId="{9200324D-57BE-4FE6-BDC4-7A185E86639D}">
      <dgm:prSet/>
      <dgm:spPr/>
      <dgm:t>
        <a:bodyPr/>
        <a:lstStyle/>
        <a:p>
          <a:endParaRPr lang="en-US"/>
        </a:p>
      </dgm:t>
    </dgm:pt>
    <dgm:pt modelId="{1116C960-D0BF-4CF1-811D-4D14B7303A9B}">
      <dgm:prSet/>
      <dgm:spPr/>
      <dgm:t>
        <a:bodyPr/>
        <a:lstStyle/>
        <a:p>
          <a:r>
            <a:rPr lang="ru-RU" b="0" i="0" dirty="0" err="1"/>
            <a:t>Графовые</a:t>
          </a:r>
          <a:r>
            <a:rPr lang="ru-RU" b="0" i="0" dirty="0"/>
            <a:t> СУБД (</a:t>
          </a:r>
          <a:r>
            <a:rPr lang="en-US" b="0" i="0" dirty="0"/>
            <a:t>Neo4j)</a:t>
          </a:r>
          <a:endParaRPr lang="en-US" dirty="0"/>
        </a:p>
      </dgm:t>
    </dgm:pt>
    <dgm:pt modelId="{E7BD924B-6A2D-4349-A50C-3AD99B75404D}" type="parTrans" cxnId="{14C7128E-005A-44DD-81A5-A908DBFFC1AE}">
      <dgm:prSet/>
      <dgm:spPr/>
      <dgm:t>
        <a:bodyPr/>
        <a:lstStyle/>
        <a:p>
          <a:endParaRPr lang="en-US"/>
        </a:p>
      </dgm:t>
    </dgm:pt>
    <dgm:pt modelId="{4B80D78E-2F94-4310-BBC6-F2535AE4433E}" type="sibTrans" cxnId="{14C7128E-005A-44DD-81A5-A908DBFFC1AE}">
      <dgm:prSet/>
      <dgm:spPr/>
      <dgm:t>
        <a:bodyPr/>
        <a:lstStyle/>
        <a:p>
          <a:endParaRPr lang="en-US"/>
        </a:p>
      </dgm:t>
    </dgm:pt>
    <dgm:pt modelId="{EA2514D1-8833-4EE8-8000-5B779028C1B0}">
      <dgm:prSet/>
      <dgm:spPr/>
      <dgm:t>
        <a:bodyPr/>
        <a:lstStyle/>
        <a:p>
          <a:r>
            <a:rPr lang="ru-RU" b="0" i="0" dirty="0"/>
            <a:t>Распределенные СУБД (</a:t>
          </a:r>
          <a:r>
            <a:rPr lang="en-US" b="0" i="0" dirty="0"/>
            <a:t>YDB, </a:t>
          </a:r>
          <a:r>
            <a:rPr lang="en-US" b="0" i="0" dirty="0" err="1"/>
            <a:t>CockroachDB</a:t>
          </a:r>
          <a:r>
            <a:rPr lang="en-US" b="0" i="0" dirty="0"/>
            <a:t>)</a:t>
          </a:r>
          <a:endParaRPr lang="en-US" dirty="0"/>
        </a:p>
      </dgm:t>
    </dgm:pt>
    <dgm:pt modelId="{85AEB489-62BB-4CA4-8247-131BE0AB97EB}" type="parTrans" cxnId="{C1F3E761-6DF8-4A4A-B4C3-9D07297D42BC}">
      <dgm:prSet/>
      <dgm:spPr/>
      <dgm:t>
        <a:bodyPr/>
        <a:lstStyle/>
        <a:p>
          <a:endParaRPr lang="en-US"/>
        </a:p>
      </dgm:t>
    </dgm:pt>
    <dgm:pt modelId="{C40A3788-A28E-48D7-A287-97C872857B35}" type="sibTrans" cxnId="{C1F3E761-6DF8-4A4A-B4C3-9D07297D42BC}">
      <dgm:prSet/>
      <dgm:spPr/>
      <dgm:t>
        <a:bodyPr/>
        <a:lstStyle/>
        <a:p>
          <a:endParaRPr lang="en-US"/>
        </a:p>
      </dgm:t>
    </dgm:pt>
    <dgm:pt modelId="{05A6C253-50E0-437F-BDBF-C69B4D12DCDB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ru-RU" b="0" i="0" dirty="0"/>
            <a:t>Гостевая лекция</a:t>
          </a:r>
          <a:br>
            <a:rPr lang="ru-RU" b="0" i="0" dirty="0"/>
          </a:br>
          <a:r>
            <a:rPr lang="ro-RO" dirty="0"/>
            <a:t>ScyllaDB</a:t>
          </a:r>
          <a:br>
            <a:rPr lang="ru-RU" dirty="0"/>
          </a:br>
          <a:r>
            <a:rPr lang="ru-RU" dirty="0"/>
            <a:t>(25 апреля)</a:t>
          </a:r>
        </a:p>
      </dgm:t>
    </dgm:pt>
    <dgm:pt modelId="{B7B55480-C7AC-4E84-9B29-5835AA501530}" type="parTrans" cxnId="{AB10EB96-AE64-4E25-ADB9-6020E6903123}">
      <dgm:prSet/>
      <dgm:spPr/>
      <dgm:t>
        <a:bodyPr/>
        <a:lstStyle/>
        <a:p>
          <a:endParaRPr lang="ru-RU"/>
        </a:p>
      </dgm:t>
    </dgm:pt>
    <dgm:pt modelId="{AEFAE31C-A337-43B9-ADAF-022FAE86D077}" type="sibTrans" cxnId="{AB10EB96-AE64-4E25-ADB9-6020E6903123}">
      <dgm:prSet/>
      <dgm:spPr/>
      <dgm:t>
        <a:bodyPr/>
        <a:lstStyle/>
        <a:p>
          <a:endParaRPr lang="ru-RU"/>
        </a:p>
      </dgm:t>
    </dgm:pt>
    <dgm:pt modelId="{FB7BC0D2-AC47-4BF7-A539-274C56EB59EE}">
      <dgm:prSet/>
      <dgm:spPr/>
      <dgm:t>
        <a:bodyPr/>
        <a:lstStyle/>
        <a:p>
          <a:r>
            <a:rPr lang="ru-RU" dirty="0"/>
            <a:t>Векторные СУБД. </a:t>
          </a:r>
          <a:r>
            <a:rPr lang="ro-RO" dirty="0"/>
            <a:t>Weaviate</a:t>
          </a:r>
          <a:endParaRPr lang="ru-RU" dirty="0"/>
        </a:p>
      </dgm:t>
    </dgm:pt>
    <dgm:pt modelId="{49BB467B-CC8A-458D-AB7F-A30844E01CB8}" type="parTrans" cxnId="{34B65DAA-8DCD-48A1-8145-8344546027F5}">
      <dgm:prSet/>
      <dgm:spPr/>
      <dgm:t>
        <a:bodyPr/>
        <a:lstStyle/>
        <a:p>
          <a:endParaRPr lang="ru-RU"/>
        </a:p>
      </dgm:t>
    </dgm:pt>
    <dgm:pt modelId="{32D36E6B-58A1-4B6F-B03E-C20C22EC2B27}" type="sibTrans" cxnId="{34B65DAA-8DCD-48A1-8145-8344546027F5}">
      <dgm:prSet/>
      <dgm:spPr/>
      <dgm:t>
        <a:bodyPr/>
        <a:lstStyle/>
        <a:p>
          <a:endParaRPr lang="ru-RU"/>
        </a:p>
      </dgm:t>
    </dgm:pt>
    <dgm:pt modelId="{765E01CF-7D19-4CBC-A094-ADD8484A1EAA}">
      <dgm:prSet/>
      <dgm:spPr/>
      <dgm:t>
        <a:bodyPr/>
        <a:lstStyle/>
        <a:p>
          <a:r>
            <a:rPr lang="ru-RU" dirty="0"/>
            <a:t>Итоговое занятие</a:t>
          </a:r>
          <a:br>
            <a:rPr lang="ru-RU" dirty="0"/>
          </a:br>
          <a:r>
            <a:rPr lang="ru-RU" dirty="0"/>
            <a:t>(16 мая)</a:t>
          </a:r>
        </a:p>
      </dgm:t>
    </dgm:pt>
    <dgm:pt modelId="{06F0D122-DB46-461B-86F3-833F57012844}" type="parTrans" cxnId="{CF90EB3D-7DC6-4389-A96C-645F06D34EAE}">
      <dgm:prSet/>
      <dgm:spPr/>
      <dgm:t>
        <a:bodyPr/>
        <a:lstStyle/>
        <a:p>
          <a:endParaRPr lang="ru-RU"/>
        </a:p>
      </dgm:t>
    </dgm:pt>
    <dgm:pt modelId="{3249139B-35E0-4124-AD5F-E4F972885A0A}" type="sibTrans" cxnId="{CF90EB3D-7DC6-4389-A96C-645F06D34EAE}">
      <dgm:prSet/>
      <dgm:spPr/>
      <dgm:t>
        <a:bodyPr/>
        <a:lstStyle/>
        <a:p>
          <a:endParaRPr lang="ru-RU"/>
        </a:p>
      </dgm:t>
    </dgm:pt>
    <dgm:pt modelId="{BB56BEEE-8A3D-4470-957B-C53ADF5E228E}" type="pres">
      <dgm:prSet presAssocID="{C157DEC5-D64E-473E-A2B4-CE65143F4DF6}" presName="Name0" presStyleCnt="0">
        <dgm:presLayoutVars>
          <dgm:dir/>
          <dgm:resizeHandles val="exact"/>
        </dgm:presLayoutVars>
      </dgm:prSet>
      <dgm:spPr/>
    </dgm:pt>
    <dgm:pt modelId="{721D923A-735E-403F-BCD5-693A9DC0C450}" type="pres">
      <dgm:prSet presAssocID="{A4C5EC97-3C66-4E3A-8F0C-43C8B344D1E5}" presName="node" presStyleLbl="node1" presStyleIdx="0" presStyleCnt="15" custLinFactNeighborX="-978" custLinFactNeighborY="-208">
        <dgm:presLayoutVars>
          <dgm:bulletEnabled val="1"/>
        </dgm:presLayoutVars>
      </dgm:prSet>
      <dgm:spPr/>
    </dgm:pt>
    <dgm:pt modelId="{DF8DD594-9F27-4F23-8D97-54D84C3FA8C1}" type="pres">
      <dgm:prSet presAssocID="{8542A36C-BAB8-422C-BF6D-195CCF869D79}" presName="sibTrans" presStyleLbl="sibTrans1D1" presStyleIdx="0" presStyleCnt="14"/>
      <dgm:spPr/>
    </dgm:pt>
    <dgm:pt modelId="{5E28F8CB-37B9-4DE5-A9D1-94F9A924CB62}" type="pres">
      <dgm:prSet presAssocID="{8542A36C-BAB8-422C-BF6D-195CCF869D79}" presName="connectorText" presStyleLbl="sibTrans1D1" presStyleIdx="0" presStyleCnt="14"/>
      <dgm:spPr/>
    </dgm:pt>
    <dgm:pt modelId="{42037B10-1ACC-429A-A2E8-846C4F92578B}" type="pres">
      <dgm:prSet presAssocID="{6AC2E8F7-EF02-4B9A-9B82-DD508F049463}" presName="node" presStyleLbl="node1" presStyleIdx="1" presStyleCnt="15">
        <dgm:presLayoutVars>
          <dgm:bulletEnabled val="1"/>
        </dgm:presLayoutVars>
      </dgm:prSet>
      <dgm:spPr/>
    </dgm:pt>
    <dgm:pt modelId="{1B742D1A-2C9E-4B83-AC1B-BE9D084CE509}" type="pres">
      <dgm:prSet presAssocID="{48268F00-6055-43C2-8843-78E0463A34D4}" presName="sibTrans" presStyleLbl="sibTrans1D1" presStyleIdx="1" presStyleCnt="14"/>
      <dgm:spPr/>
    </dgm:pt>
    <dgm:pt modelId="{832949CF-7120-4EC9-AB54-1EFF630B7FB4}" type="pres">
      <dgm:prSet presAssocID="{48268F00-6055-43C2-8843-78E0463A34D4}" presName="connectorText" presStyleLbl="sibTrans1D1" presStyleIdx="1" presStyleCnt="14"/>
      <dgm:spPr/>
    </dgm:pt>
    <dgm:pt modelId="{ED0FBE5F-4DA7-4D1D-AE4E-F1EE9DC5A252}" type="pres">
      <dgm:prSet presAssocID="{BC1F7680-E6E5-4B09-A004-B65D2DE71B51}" presName="node" presStyleLbl="node1" presStyleIdx="2" presStyleCnt="15">
        <dgm:presLayoutVars>
          <dgm:bulletEnabled val="1"/>
        </dgm:presLayoutVars>
      </dgm:prSet>
      <dgm:spPr/>
    </dgm:pt>
    <dgm:pt modelId="{D38F1421-D384-4EA8-98EC-A81E6D92BF3B}" type="pres">
      <dgm:prSet presAssocID="{3B9C4EED-57AC-4EF9-BE14-0A657018F732}" presName="sibTrans" presStyleLbl="sibTrans1D1" presStyleIdx="2" presStyleCnt="14"/>
      <dgm:spPr/>
    </dgm:pt>
    <dgm:pt modelId="{C492D68B-691B-4E33-9792-131CACBCC653}" type="pres">
      <dgm:prSet presAssocID="{3B9C4EED-57AC-4EF9-BE14-0A657018F732}" presName="connectorText" presStyleLbl="sibTrans1D1" presStyleIdx="2" presStyleCnt="14"/>
      <dgm:spPr/>
    </dgm:pt>
    <dgm:pt modelId="{F6C21C86-20D2-4F21-AE58-FC4AEE493B2E}" type="pres">
      <dgm:prSet presAssocID="{62F120F8-980D-4CCB-9088-E93C80944A60}" presName="node" presStyleLbl="node1" presStyleIdx="3" presStyleCnt="15">
        <dgm:presLayoutVars>
          <dgm:bulletEnabled val="1"/>
        </dgm:presLayoutVars>
      </dgm:prSet>
      <dgm:spPr/>
    </dgm:pt>
    <dgm:pt modelId="{D0F1473C-1DE6-4BFD-BF8D-AC0BC70ABFAD}" type="pres">
      <dgm:prSet presAssocID="{627A83BD-D7F4-4277-BA86-3C8C2EEA157B}" presName="sibTrans" presStyleLbl="sibTrans1D1" presStyleIdx="3" presStyleCnt="14"/>
      <dgm:spPr/>
    </dgm:pt>
    <dgm:pt modelId="{B7A3BA5D-F7B3-4721-8F02-3B3CF012816A}" type="pres">
      <dgm:prSet presAssocID="{627A83BD-D7F4-4277-BA86-3C8C2EEA157B}" presName="connectorText" presStyleLbl="sibTrans1D1" presStyleIdx="3" presStyleCnt="14"/>
      <dgm:spPr/>
    </dgm:pt>
    <dgm:pt modelId="{A6CE5718-1AA7-48A9-9A64-88B2B0A270B9}" type="pres">
      <dgm:prSet presAssocID="{0594DC0A-D95D-47E4-A035-50C69C378D08}" presName="node" presStyleLbl="node1" presStyleIdx="4" presStyleCnt="15">
        <dgm:presLayoutVars>
          <dgm:bulletEnabled val="1"/>
        </dgm:presLayoutVars>
      </dgm:prSet>
      <dgm:spPr/>
    </dgm:pt>
    <dgm:pt modelId="{2C49869C-0260-44CC-A693-68EC9C215CED}" type="pres">
      <dgm:prSet presAssocID="{6F352C37-25C2-46D2-8C03-6E7D30E943D8}" presName="sibTrans" presStyleLbl="sibTrans1D1" presStyleIdx="4" presStyleCnt="14"/>
      <dgm:spPr/>
    </dgm:pt>
    <dgm:pt modelId="{279A1C00-CA82-4A96-8AAA-8A2995915117}" type="pres">
      <dgm:prSet presAssocID="{6F352C37-25C2-46D2-8C03-6E7D30E943D8}" presName="connectorText" presStyleLbl="sibTrans1D1" presStyleIdx="4" presStyleCnt="14"/>
      <dgm:spPr/>
    </dgm:pt>
    <dgm:pt modelId="{067F0BEE-5DA0-4503-AD2C-9C8AD43EC3E2}" type="pres">
      <dgm:prSet presAssocID="{46E9FA81-0E61-47CD-955A-E3DF93A694AF}" presName="node" presStyleLbl="node1" presStyleIdx="5" presStyleCnt="15">
        <dgm:presLayoutVars>
          <dgm:bulletEnabled val="1"/>
        </dgm:presLayoutVars>
      </dgm:prSet>
      <dgm:spPr/>
    </dgm:pt>
    <dgm:pt modelId="{A80E552C-FDBB-4019-B1F2-C2D3C1F14DBA}" type="pres">
      <dgm:prSet presAssocID="{B11F7DA7-7257-48D6-8D92-B0CB7EFCFDA9}" presName="sibTrans" presStyleLbl="sibTrans1D1" presStyleIdx="5" presStyleCnt="14"/>
      <dgm:spPr/>
    </dgm:pt>
    <dgm:pt modelId="{D6E4BE9D-C4D2-4813-85E5-424BDD3BCDFB}" type="pres">
      <dgm:prSet presAssocID="{B11F7DA7-7257-48D6-8D92-B0CB7EFCFDA9}" presName="connectorText" presStyleLbl="sibTrans1D1" presStyleIdx="5" presStyleCnt="14"/>
      <dgm:spPr/>
    </dgm:pt>
    <dgm:pt modelId="{EE8E44FF-6BB3-4D26-8C5C-51E795BF2F02}" type="pres">
      <dgm:prSet presAssocID="{5679AABB-9087-4700-9EAE-3347A553164D}" presName="node" presStyleLbl="node1" presStyleIdx="6" presStyleCnt="15">
        <dgm:presLayoutVars>
          <dgm:bulletEnabled val="1"/>
        </dgm:presLayoutVars>
      </dgm:prSet>
      <dgm:spPr/>
    </dgm:pt>
    <dgm:pt modelId="{36077A90-B0F8-409F-9C38-F1C565B35A8F}" type="pres">
      <dgm:prSet presAssocID="{0F2024CE-130F-47F9-AD56-A8FC5C09C728}" presName="sibTrans" presStyleLbl="sibTrans1D1" presStyleIdx="6" presStyleCnt="14"/>
      <dgm:spPr/>
    </dgm:pt>
    <dgm:pt modelId="{70B13FA7-2938-4B31-B888-6274AA3ED3E1}" type="pres">
      <dgm:prSet presAssocID="{0F2024CE-130F-47F9-AD56-A8FC5C09C728}" presName="connectorText" presStyleLbl="sibTrans1D1" presStyleIdx="6" presStyleCnt="14"/>
      <dgm:spPr/>
    </dgm:pt>
    <dgm:pt modelId="{A9CFB23B-7153-4836-B8C1-58A79F6BEE9C}" type="pres">
      <dgm:prSet presAssocID="{385DE214-6079-40C2-8E9B-9D734F478BC6}" presName="node" presStyleLbl="node1" presStyleIdx="7" presStyleCnt="15">
        <dgm:presLayoutVars>
          <dgm:bulletEnabled val="1"/>
        </dgm:presLayoutVars>
      </dgm:prSet>
      <dgm:spPr/>
    </dgm:pt>
    <dgm:pt modelId="{D72EF03E-479C-4453-9AE3-007732E19AEE}" type="pres">
      <dgm:prSet presAssocID="{A95D5F65-DD18-4C0B-B8B5-F8FCA527A73E}" presName="sibTrans" presStyleLbl="sibTrans1D1" presStyleIdx="7" presStyleCnt="14"/>
      <dgm:spPr/>
    </dgm:pt>
    <dgm:pt modelId="{7FF17354-1D4E-4AE8-87E8-1ADE70ECF6FC}" type="pres">
      <dgm:prSet presAssocID="{A95D5F65-DD18-4C0B-B8B5-F8FCA527A73E}" presName="connectorText" presStyleLbl="sibTrans1D1" presStyleIdx="7" presStyleCnt="14"/>
      <dgm:spPr/>
    </dgm:pt>
    <dgm:pt modelId="{AD99E3CC-0982-44DE-A126-F5A84FBEFEE5}" type="pres">
      <dgm:prSet presAssocID="{6E7CAD29-CA0A-46BD-B56F-682C9D5AB1AB}" presName="node" presStyleLbl="node1" presStyleIdx="8" presStyleCnt="15">
        <dgm:presLayoutVars>
          <dgm:bulletEnabled val="1"/>
        </dgm:presLayoutVars>
      </dgm:prSet>
      <dgm:spPr/>
    </dgm:pt>
    <dgm:pt modelId="{990F8609-FC89-4102-B6B8-698F792EBCA2}" type="pres">
      <dgm:prSet presAssocID="{92F12797-F71A-4E13-87F5-12B885B5C244}" presName="sibTrans" presStyleLbl="sibTrans1D1" presStyleIdx="8" presStyleCnt="14"/>
      <dgm:spPr/>
    </dgm:pt>
    <dgm:pt modelId="{FAA40383-B887-49C6-B257-CE5AA9EB130E}" type="pres">
      <dgm:prSet presAssocID="{92F12797-F71A-4E13-87F5-12B885B5C244}" presName="connectorText" presStyleLbl="sibTrans1D1" presStyleIdx="8" presStyleCnt="14"/>
      <dgm:spPr/>
    </dgm:pt>
    <dgm:pt modelId="{19ADA646-844B-4BED-8E5A-A6EF51953C7C}" type="pres">
      <dgm:prSet presAssocID="{CD707CE3-14FC-4112-91EB-0EC3AD37F070}" presName="node" presStyleLbl="node1" presStyleIdx="9" presStyleCnt="15">
        <dgm:presLayoutVars>
          <dgm:bulletEnabled val="1"/>
        </dgm:presLayoutVars>
      </dgm:prSet>
      <dgm:spPr/>
    </dgm:pt>
    <dgm:pt modelId="{9629D8DE-40E4-460E-9E30-B161B2B56D2A}" type="pres">
      <dgm:prSet presAssocID="{CA46C6C4-94F1-4958-B6E5-7C92C40C932B}" presName="sibTrans" presStyleLbl="sibTrans1D1" presStyleIdx="9" presStyleCnt="14"/>
      <dgm:spPr/>
    </dgm:pt>
    <dgm:pt modelId="{D39869FD-ECBB-4FEE-A09E-FF4CA3D3208C}" type="pres">
      <dgm:prSet presAssocID="{CA46C6C4-94F1-4958-B6E5-7C92C40C932B}" presName="connectorText" presStyleLbl="sibTrans1D1" presStyleIdx="9" presStyleCnt="14"/>
      <dgm:spPr/>
    </dgm:pt>
    <dgm:pt modelId="{0C194A09-BBD2-4B67-B827-217380D20DB0}" type="pres">
      <dgm:prSet presAssocID="{1116C960-D0BF-4CF1-811D-4D14B7303A9B}" presName="node" presStyleLbl="node1" presStyleIdx="10" presStyleCnt="15">
        <dgm:presLayoutVars>
          <dgm:bulletEnabled val="1"/>
        </dgm:presLayoutVars>
      </dgm:prSet>
      <dgm:spPr/>
    </dgm:pt>
    <dgm:pt modelId="{E884EF59-37F4-4366-9D59-E8ABC8026122}" type="pres">
      <dgm:prSet presAssocID="{4B80D78E-2F94-4310-BBC6-F2535AE4433E}" presName="sibTrans" presStyleLbl="sibTrans1D1" presStyleIdx="10" presStyleCnt="14"/>
      <dgm:spPr/>
    </dgm:pt>
    <dgm:pt modelId="{E6FCADFB-F413-4218-BDDC-511A664DFC77}" type="pres">
      <dgm:prSet presAssocID="{4B80D78E-2F94-4310-BBC6-F2535AE4433E}" presName="connectorText" presStyleLbl="sibTrans1D1" presStyleIdx="10" presStyleCnt="14"/>
      <dgm:spPr/>
    </dgm:pt>
    <dgm:pt modelId="{F1C1EC16-6120-4C79-BDBE-19AA311B3CBE}" type="pres">
      <dgm:prSet presAssocID="{EA2514D1-8833-4EE8-8000-5B779028C1B0}" presName="node" presStyleLbl="node1" presStyleIdx="11" presStyleCnt="15">
        <dgm:presLayoutVars>
          <dgm:bulletEnabled val="1"/>
        </dgm:presLayoutVars>
      </dgm:prSet>
      <dgm:spPr/>
    </dgm:pt>
    <dgm:pt modelId="{58D643B1-C9CA-430D-B5A1-2EC0C543E94C}" type="pres">
      <dgm:prSet presAssocID="{C40A3788-A28E-48D7-A287-97C872857B35}" presName="sibTrans" presStyleLbl="sibTrans1D1" presStyleIdx="11" presStyleCnt="14"/>
      <dgm:spPr/>
    </dgm:pt>
    <dgm:pt modelId="{5FB9A125-5AA9-4AB2-81CA-DF262EF2CAF0}" type="pres">
      <dgm:prSet presAssocID="{C40A3788-A28E-48D7-A287-97C872857B35}" presName="connectorText" presStyleLbl="sibTrans1D1" presStyleIdx="11" presStyleCnt="14"/>
      <dgm:spPr/>
    </dgm:pt>
    <dgm:pt modelId="{CB59154F-1086-433A-AF35-A10646F4D9B8}" type="pres">
      <dgm:prSet presAssocID="{05A6C253-50E0-437F-BDBF-C69B4D12DCDB}" presName="node" presStyleLbl="node1" presStyleIdx="12" presStyleCnt="15">
        <dgm:presLayoutVars>
          <dgm:bulletEnabled val="1"/>
        </dgm:presLayoutVars>
      </dgm:prSet>
      <dgm:spPr/>
    </dgm:pt>
    <dgm:pt modelId="{18D869C3-ECEA-4501-96ED-11F70F55B64D}" type="pres">
      <dgm:prSet presAssocID="{AEFAE31C-A337-43B9-ADAF-022FAE86D077}" presName="sibTrans" presStyleLbl="sibTrans1D1" presStyleIdx="12" presStyleCnt="14"/>
      <dgm:spPr/>
    </dgm:pt>
    <dgm:pt modelId="{EEB58716-C63B-483E-9EDE-1403FD341E6E}" type="pres">
      <dgm:prSet presAssocID="{AEFAE31C-A337-43B9-ADAF-022FAE86D077}" presName="connectorText" presStyleLbl="sibTrans1D1" presStyleIdx="12" presStyleCnt="14"/>
      <dgm:spPr/>
    </dgm:pt>
    <dgm:pt modelId="{DC0E4BE6-904E-49AA-84FA-279DB41DD635}" type="pres">
      <dgm:prSet presAssocID="{FB7BC0D2-AC47-4BF7-A539-274C56EB59EE}" presName="node" presStyleLbl="node1" presStyleIdx="13" presStyleCnt="15">
        <dgm:presLayoutVars>
          <dgm:bulletEnabled val="1"/>
        </dgm:presLayoutVars>
      </dgm:prSet>
      <dgm:spPr/>
    </dgm:pt>
    <dgm:pt modelId="{235D5C2E-636F-4CAE-B9C6-36C6C442D410}" type="pres">
      <dgm:prSet presAssocID="{32D36E6B-58A1-4B6F-B03E-C20C22EC2B27}" presName="sibTrans" presStyleLbl="sibTrans1D1" presStyleIdx="13" presStyleCnt="14"/>
      <dgm:spPr/>
    </dgm:pt>
    <dgm:pt modelId="{EFF7DCBC-B635-4AFF-8F5C-E784D0121857}" type="pres">
      <dgm:prSet presAssocID="{32D36E6B-58A1-4B6F-B03E-C20C22EC2B27}" presName="connectorText" presStyleLbl="sibTrans1D1" presStyleIdx="13" presStyleCnt="14"/>
      <dgm:spPr/>
    </dgm:pt>
    <dgm:pt modelId="{4F41FC3A-11E9-492B-A1B9-8CFA84CD2B89}" type="pres">
      <dgm:prSet presAssocID="{765E01CF-7D19-4CBC-A094-ADD8484A1EAA}" presName="node" presStyleLbl="node1" presStyleIdx="14" presStyleCnt="15">
        <dgm:presLayoutVars>
          <dgm:bulletEnabled val="1"/>
        </dgm:presLayoutVars>
      </dgm:prSet>
      <dgm:spPr/>
    </dgm:pt>
  </dgm:ptLst>
  <dgm:cxnLst>
    <dgm:cxn modelId="{DDF5A005-B25E-4D11-B647-F4E6B64B9178}" type="presOf" srcId="{8542A36C-BAB8-422C-BF6D-195CCF869D79}" destId="{DF8DD594-9F27-4F23-8D97-54D84C3FA8C1}" srcOrd="0" destOrd="0" presId="urn:microsoft.com/office/officeart/2016/7/layout/RepeatingBendingProcessNew"/>
    <dgm:cxn modelId="{AA0D1609-8B30-4AF2-8ED3-7C056E29066D}" type="presOf" srcId="{5679AABB-9087-4700-9EAE-3347A553164D}" destId="{EE8E44FF-6BB3-4D26-8C5C-51E795BF2F02}" srcOrd="0" destOrd="0" presId="urn:microsoft.com/office/officeart/2016/7/layout/RepeatingBendingProcessNew"/>
    <dgm:cxn modelId="{FC72E817-C8C9-4C13-9C32-8AAF5265596A}" srcId="{C157DEC5-D64E-473E-A2B4-CE65143F4DF6}" destId="{62F120F8-980D-4CCB-9088-E93C80944A60}" srcOrd="3" destOrd="0" parTransId="{FF24419C-F0CA-4729-92B9-CEB2E8F2A40E}" sibTransId="{627A83BD-D7F4-4277-BA86-3C8C2EEA157B}"/>
    <dgm:cxn modelId="{7908FF18-A349-4F3B-A455-EC288415E81F}" type="presOf" srcId="{AEFAE31C-A337-43B9-ADAF-022FAE86D077}" destId="{18D869C3-ECEA-4501-96ED-11F70F55B64D}" srcOrd="0" destOrd="0" presId="urn:microsoft.com/office/officeart/2016/7/layout/RepeatingBendingProcessNew"/>
    <dgm:cxn modelId="{9E8C3119-1445-4224-B041-6FF50D40D87A}" type="presOf" srcId="{62F120F8-980D-4CCB-9088-E93C80944A60}" destId="{F6C21C86-20D2-4F21-AE58-FC4AEE493B2E}" srcOrd="0" destOrd="0" presId="urn:microsoft.com/office/officeart/2016/7/layout/RepeatingBendingProcessNew"/>
    <dgm:cxn modelId="{81233A19-764C-489A-8AAA-3740854FAD1A}" type="presOf" srcId="{32D36E6B-58A1-4B6F-B03E-C20C22EC2B27}" destId="{EFF7DCBC-B635-4AFF-8F5C-E784D0121857}" srcOrd="1" destOrd="0" presId="urn:microsoft.com/office/officeart/2016/7/layout/RepeatingBendingProcessNew"/>
    <dgm:cxn modelId="{30698D22-ED3C-42D2-AB34-D828D6B72CCC}" type="presOf" srcId="{4B80D78E-2F94-4310-BBC6-F2535AE4433E}" destId="{E6FCADFB-F413-4218-BDDC-511A664DFC77}" srcOrd="1" destOrd="0" presId="urn:microsoft.com/office/officeart/2016/7/layout/RepeatingBendingProcessNew"/>
    <dgm:cxn modelId="{4D0D4E2D-8866-4277-93AD-35D13C31D99E}" type="presOf" srcId="{6F352C37-25C2-46D2-8C03-6E7D30E943D8}" destId="{2C49869C-0260-44CC-A693-68EC9C215CED}" srcOrd="0" destOrd="0" presId="urn:microsoft.com/office/officeart/2016/7/layout/RepeatingBendingProcessNew"/>
    <dgm:cxn modelId="{0A431133-3F8A-470A-ADF2-1D45567D845D}" type="presOf" srcId="{6F352C37-25C2-46D2-8C03-6E7D30E943D8}" destId="{279A1C00-CA82-4A96-8AAA-8A2995915117}" srcOrd="1" destOrd="0" presId="urn:microsoft.com/office/officeart/2016/7/layout/RepeatingBendingProcessNew"/>
    <dgm:cxn modelId="{1CDF713C-7E29-4E25-940E-E113D74E8581}" type="presOf" srcId="{48268F00-6055-43C2-8843-78E0463A34D4}" destId="{832949CF-7120-4EC9-AB54-1EFF630B7FB4}" srcOrd="1" destOrd="0" presId="urn:microsoft.com/office/officeart/2016/7/layout/RepeatingBendingProcessNew"/>
    <dgm:cxn modelId="{CF90EB3D-7DC6-4389-A96C-645F06D34EAE}" srcId="{C157DEC5-D64E-473E-A2B4-CE65143F4DF6}" destId="{765E01CF-7D19-4CBC-A094-ADD8484A1EAA}" srcOrd="14" destOrd="0" parTransId="{06F0D122-DB46-461B-86F3-833F57012844}" sibTransId="{3249139B-35E0-4124-AD5F-E4F972885A0A}"/>
    <dgm:cxn modelId="{767ADB5E-7B4C-4BD1-8784-3C40DD87A92E}" type="presOf" srcId="{0594DC0A-D95D-47E4-A035-50C69C378D08}" destId="{A6CE5718-1AA7-48A9-9A64-88B2B0A270B9}" srcOrd="0" destOrd="0" presId="urn:microsoft.com/office/officeart/2016/7/layout/RepeatingBendingProcessNew"/>
    <dgm:cxn modelId="{F21B485F-7DB6-453A-A82B-A61984846531}" type="presOf" srcId="{32D36E6B-58A1-4B6F-B03E-C20C22EC2B27}" destId="{235D5C2E-636F-4CAE-B9C6-36C6C442D410}" srcOrd="0" destOrd="0" presId="urn:microsoft.com/office/officeart/2016/7/layout/RepeatingBendingProcessNew"/>
    <dgm:cxn modelId="{C1F3E761-6DF8-4A4A-B4C3-9D07297D42BC}" srcId="{C157DEC5-D64E-473E-A2B4-CE65143F4DF6}" destId="{EA2514D1-8833-4EE8-8000-5B779028C1B0}" srcOrd="11" destOrd="0" parTransId="{85AEB489-62BB-4CA4-8247-131BE0AB97EB}" sibTransId="{C40A3788-A28E-48D7-A287-97C872857B35}"/>
    <dgm:cxn modelId="{0649EE49-D0BE-41C9-9D00-0A551637F5E0}" type="presOf" srcId="{CA46C6C4-94F1-4958-B6E5-7C92C40C932B}" destId="{D39869FD-ECBB-4FEE-A09E-FF4CA3D3208C}" srcOrd="1" destOrd="0" presId="urn:microsoft.com/office/officeart/2016/7/layout/RepeatingBendingProcessNew"/>
    <dgm:cxn modelId="{F530804C-361A-4799-8CDE-99C73B437D57}" type="presOf" srcId="{B11F7DA7-7257-48D6-8D92-B0CB7EFCFDA9}" destId="{D6E4BE9D-C4D2-4813-85E5-424BDD3BCDFB}" srcOrd="1" destOrd="0" presId="urn:microsoft.com/office/officeart/2016/7/layout/RepeatingBendingProcessNew"/>
    <dgm:cxn modelId="{9200324D-57BE-4FE6-BDC4-7A185E86639D}" srcId="{C157DEC5-D64E-473E-A2B4-CE65143F4DF6}" destId="{CD707CE3-14FC-4112-91EB-0EC3AD37F070}" srcOrd="9" destOrd="0" parTransId="{48FAE18D-84C0-4202-AEFD-B545643D0A24}" sibTransId="{CA46C6C4-94F1-4958-B6E5-7C92C40C932B}"/>
    <dgm:cxn modelId="{5B8F3951-807F-48B8-8955-0190E4A11A44}" type="presOf" srcId="{92F12797-F71A-4E13-87F5-12B885B5C244}" destId="{990F8609-FC89-4102-B6B8-698F792EBCA2}" srcOrd="0" destOrd="0" presId="urn:microsoft.com/office/officeart/2016/7/layout/RepeatingBendingProcessNew"/>
    <dgm:cxn modelId="{2A0B1172-888C-4841-9951-EBDA281AD0AA}" type="presOf" srcId="{0F2024CE-130F-47F9-AD56-A8FC5C09C728}" destId="{70B13FA7-2938-4B31-B888-6274AA3ED3E1}" srcOrd="1" destOrd="0" presId="urn:microsoft.com/office/officeart/2016/7/layout/RepeatingBendingProcessNew"/>
    <dgm:cxn modelId="{4ED78D53-4EE8-4A15-BA2E-A79578220442}" type="presOf" srcId="{A4C5EC97-3C66-4E3A-8F0C-43C8B344D1E5}" destId="{721D923A-735E-403F-BCD5-693A9DC0C450}" srcOrd="0" destOrd="0" presId="urn:microsoft.com/office/officeart/2016/7/layout/RepeatingBendingProcessNew"/>
    <dgm:cxn modelId="{3B658277-67F1-41D9-BEE3-6E0E16E38233}" srcId="{C157DEC5-D64E-473E-A2B4-CE65143F4DF6}" destId="{6AC2E8F7-EF02-4B9A-9B82-DD508F049463}" srcOrd="1" destOrd="0" parTransId="{05732311-1E7D-4884-8869-03EFA167C1D5}" sibTransId="{48268F00-6055-43C2-8843-78E0463A34D4}"/>
    <dgm:cxn modelId="{7904AF77-0F25-47B5-BA82-2D1C66B85E6F}" type="presOf" srcId="{6AC2E8F7-EF02-4B9A-9B82-DD508F049463}" destId="{42037B10-1ACC-429A-A2E8-846C4F92578B}" srcOrd="0" destOrd="0" presId="urn:microsoft.com/office/officeart/2016/7/layout/RepeatingBendingProcessNew"/>
    <dgm:cxn modelId="{A64B2E7B-6150-4062-82F0-F5582CACDCC2}" type="presOf" srcId="{627A83BD-D7F4-4277-BA86-3C8C2EEA157B}" destId="{B7A3BA5D-F7B3-4721-8F02-3B3CF012816A}" srcOrd="1" destOrd="0" presId="urn:microsoft.com/office/officeart/2016/7/layout/RepeatingBendingProcessNew"/>
    <dgm:cxn modelId="{4DA9B07B-D407-4B49-B9E1-1FC81440D9F6}" type="presOf" srcId="{46E9FA81-0E61-47CD-955A-E3DF93A694AF}" destId="{067F0BEE-5DA0-4503-AD2C-9C8AD43EC3E2}" srcOrd="0" destOrd="0" presId="urn:microsoft.com/office/officeart/2016/7/layout/RepeatingBendingProcessNew"/>
    <dgm:cxn modelId="{1236F67C-50F1-446E-90E1-6858B538F569}" srcId="{C157DEC5-D64E-473E-A2B4-CE65143F4DF6}" destId="{385DE214-6079-40C2-8E9B-9D734F478BC6}" srcOrd="7" destOrd="0" parTransId="{177097E0-2D0A-4323-8121-76B77D57ACEA}" sibTransId="{A95D5F65-DD18-4C0B-B8B5-F8FCA527A73E}"/>
    <dgm:cxn modelId="{47811D7F-F48A-4605-B703-EACC815A2C23}" srcId="{C157DEC5-D64E-473E-A2B4-CE65143F4DF6}" destId="{A4C5EC97-3C66-4E3A-8F0C-43C8B344D1E5}" srcOrd="0" destOrd="0" parTransId="{E92AC7AF-A0B8-4672-870B-3041A683A6EB}" sibTransId="{8542A36C-BAB8-422C-BF6D-195CCF869D79}"/>
    <dgm:cxn modelId="{D3E05A80-48C1-4A3C-8877-849E72381246}" type="presOf" srcId="{765E01CF-7D19-4CBC-A094-ADD8484A1EAA}" destId="{4F41FC3A-11E9-492B-A1B9-8CFA84CD2B89}" srcOrd="0" destOrd="0" presId="urn:microsoft.com/office/officeart/2016/7/layout/RepeatingBendingProcessNew"/>
    <dgm:cxn modelId="{033E9C8B-4D40-4DEE-B8FC-BEA5F61ADFAD}" type="presOf" srcId="{BC1F7680-E6E5-4B09-A004-B65D2DE71B51}" destId="{ED0FBE5F-4DA7-4D1D-AE4E-F1EE9DC5A252}" srcOrd="0" destOrd="0" presId="urn:microsoft.com/office/officeart/2016/7/layout/RepeatingBendingProcessNew"/>
    <dgm:cxn modelId="{152B9E8B-38A0-4615-8EDF-06A9FFF51AEC}" type="presOf" srcId="{CA46C6C4-94F1-4958-B6E5-7C92C40C932B}" destId="{9629D8DE-40E4-460E-9E30-B161B2B56D2A}" srcOrd="0" destOrd="0" presId="urn:microsoft.com/office/officeart/2016/7/layout/RepeatingBendingProcessNew"/>
    <dgm:cxn modelId="{14C7128E-005A-44DD-81A5-A908DBFFC1AE}" srcId="{C157DEC5-D64E-473E-A2B4-CE65143F4DF6}" destId="{1116C960-D0BF-4CF1-811D-4D14B7303A9B}" srcOrd="10" destOrd="0" parTransId="{E7BD924B-6A2D-4349-A50C-3AD99B75404D}" sibTransId="{4B80D78E-2F94-4310-BBC6-F2535AE4433E}"/>
    <dgm:cxn modelId="{2AEFFC8E-4495-49C9-A777-7E8A454A22B8}" type="presOf" srcId="{385DE214-6079-40C2-8E9B-9D734F478BC6}" destId="{A9CFB23B-7153-4836-B8C1-58A79F6BEE9C}" srcOrd="0" destOrd="0" presId="urn:microsoft.com/office/officeart/2016/7/layout/RepeatingBendingProcessNew"/>
    <dgm:cxn modelId="{C7708C92-DBAC-4D40-9B83-DA58AE5819C3}" type="presOf" srcId="{05A6C253-50E0-437F-BDBF-C69B4D12DCDB}" destId="{CB59154F-1086-433A-AF35-A10646F4D9B8}" srcOrd="0" destOrd="0" presId="urn:microsoft.com/office/officeart/2016/7/layout/RepeatingBendingProcessNew"/>
    <dgm:cxn modelId="{8C406D95-7A66-4B51-9FD2-E3F7F68E43BD}" srcId="{C157DEC5-D64E-473E-A2B4-CE65143F4DF6}" destId="{6E7CAD29-CA0A-46BD-B56F-682C9D5AB1AB}" srcOrd="8" destOrd="0" parTransId="{271AE18C-25E3-464D-AAFB-8AFA515CF966}" sibTransId="{92F12797-F71A-4E13-87F5-12B885B5C244}"/>
    <dgm:cxn modelId="{AB10EB96-AE64-4E25-ADB9-6020E6903123}" srcId="{C157DEC5-D64E-473E-A2B4-CE65143F4DF6}" destId="{05A6C253-50E0-437F-BDBF-C69B4D12DCDB}" srcOrd="12" destOrd="0" parTransId="{B7B55480-C7AC-4E84-9B29-5835AA501530}" sibTransId="{AEFAE31C-A337-43B9-ADAF-022FAE86D077}"/>
    <dgm:cxn modelId="{A2DE5198-015B-443F-88C5-1E1B5F58A1ED}" type="presOf" srcId="{C157DEC5-D64E-473E-A2B4-CE65143F4DF6}" destId="{BB56BEEE-8A3D-4470-957B-C53ADF5E228E}" srcOrd="0" destOrd="0" presId="urn:microsoft.com/office/officeart/2016/7/layout/RepeatingBendingProcessNew"/>
    <dgm:cxn modelId="{2A99C9A0-518D-42F6-B943-51DA0ACD69AD}" type="presOf" srcId="{4B80D78E-2F94-4310-BBC6-F2535AE4433E}" destId="{E884EF59-37F4-4366-9D59-E8ABC8026122}" srcOrd="0" destOrd="0" presId="urn:microsoft.com/office/officeart/2016/7/layout/RepeatingBendingProcessNew"/>
    <dgm:cxn modelId="{4F7D43A4-3402-4CE2-87FC-076A222C29C0}" type="presOf" srcId="{A95D5F65-DD18-4C0B-B8B5-F8FCA527A73E}" destId="{D72EF03E-479C-4453-9AE3-007732E19AEE}" srcOrd="0" destOrd="0" presId="urn:microsoft.com/office/officeart/2016/7/layout/RepeatingBendingProcessNew"/>
    <dgm:cxn modelId="{804C6BA4-3220-4AA7-A70A-7B0B69D842BA}" srcId="{C157DEC5-D64E-473E-A2B4-CE65143F4DF6}" destId="{0594DC0A-D95D-47E4-A035-50C69C378D08}" srcOrd="4" destOrd="0" parTransId="{F97B02A8-333D-4639-A736-2270B84CC3EB}" sibTransId="{6F352C37-25C2-46D2-8C03-6E7D30E943D8}"/>
    <dgm:cxn modelId="{34B65DAA-8DCD-48A1-8145-8344546027F5}" srcId="{C157DEC5-D64E-473E-A2B4-CE65143F4DF6}" destId="{FB7BC0D2-AC47-4BF7-A539-274C56EB59EE}" srcOrd="13" destOrd="0" parTransId="{49BB467B-CC8A-458D-AB7F-A30844E01CB8}" sibTransId="{32D36E6B-58A1-4B6F-B03E-C20C22EC2B27}"/>
    <dgm:cxn modelId="{84FB93AB-E4FC-46EB-9682-B1D44075E5BA}" type="presOf" srcId="{EA2514D1-8833-4EE8-8000-5B779028C1B0}" destId="{F1C1EC16-6120-4C79-BDBE-19AA311B3CBE}" srcOrd="0" destOrd="0" presId="urn:microsoft.com/office/officeart/2016/7/layout/RepeatingBendingProcessNew"/>
    <dgm:cxn modelId="{08ECA4AB-3DB1-494D-940F-9B19E4F54F33}" type="presOf" srcId="{627A83BD-D7F4-4277-BA86-3C8C2EEA157B}" destId="{D0F1473C-1DE6-4BFD-BF8D-AC0BC70ABFAD}" srcOrd="0" destOrd="0" presId="urn:microsoft.com/office/officeart/2016/7/layout/RepeatingBendingProcessNew"/>
    <dgm:cxn modelId="{3E7819AC-454B-42BC-A6E7-576F7805C5B8}" srcId="{C157DEC5-D64E-473E-A2B4-CE65143F4DF6}" destId="{46E9FA81-0E61-47CD-955A-E3DF93A694AF}" srcOrd="5" destOrd="0" parTransId="{37ACA3DF-2B2D-427B-825A-81552759A68F}" sibTransId="{B11F7DA7-7257-48D6-8D92-B0CB7EFCFDA9}"/>
    <dgm:cxn modelId="{C574C9B0-CBA9-46CE-AD9D-AABFF6E0C87E}" type="presOf" srcId="{AEFAE31C-A337-43B9-ADAF-022FAE86D077}" destId="{EEB58716-C63B-483E-9EDE-1403FD341E6E}" srcOrd="1" destOrd="0" presId="urn:microsoft.com/office/officeart/2016/7/layout/RepeatingBendingProcessNew"/>
    <dgm:cxn modelId="{B6161AB1-315E-4856-8721-1E7529C8C4F8}" type="presOf" srcId="{1116C960-D0BF-4CF1-811D-4D14B7303A9B}" destId="{0C194A09-BBD2-4B67-B827-217380D20DB0}" srcOrd="0" destOrd="0" presId="urn:microsoft.com/office/officeart/2016/7/layout/RepeatingBendingProcessNew"/>
    <dgm:cxn modelId="{14147AB4-E928-4C45-8227-1D08C930F51B}" type="presOf" srcId="{92F12797-F71A-4E13-87F5-12B885B5C244}" destId="{FAA40383-B887-49C6-B257-CE5AA9EB130E}" srcOrd="1" destOrd="0" presId="urn:microsoft.com/office/officeart/2016/7/layout/RepeatingBendingProcessNew"/>
    <dgm:cxn modelId="{10AC0EC9-4CE4-431A-A81B-A4AF7544271F}" type="presOf" srcId="{3B9C4EED-57AC-4EF9-BE14-0A657018F732}" destId="{D38F1421-D384-4EA8-98EC-A81E6D92BF3B}" srcOrd="0" destOrd="0" presId="urn:microsoft.com/office/officeart/2016/7/layout/RepeatingBendingProcessNew"/>
    <dgm:cxn modelId="{9DB637CA-3C63-46E8-B20D-6C673542E265}" type="presOf" srcId="{3B9C4EED-57AC-4EF9-BE14-0A657018F732}" destId="{C492D68B-691B-4E33-9792-131CACBCC653}" srcOrd="1" destOrd="0" presId="urn:microsoft.com/office/officeart/2016/7/layout/RepeatingBendingProcessNew"/>
    <dgm:cxn modelId="{F0390FD8-8E04-4909-9C28-0FCC8CEECB2F}" type="presOf" srcId="{B11F7DA7-7257-48D6-8D92-B0CB7EFCFDA9}" destId="{A80E552C-FDBB-4019-B1F2-C2D3C1F14DBA}" srcOrd="0" destOrd="0" presId="urn:microsoft.com/office/officeart/2016/7/layout/RepeatingBendingProcessNew"/>
    <dgm:cxn modelId="{D1C619D8-5603-4907-97AA-A21A1A8D3854}" type="presOf" srcId="{8542A36C-BAB8-422C-BF6D-195CCF869D79}" destId="{5E28F8CB-37B9-4DE5-A9D1-94F9A924CB62}" srcOrd="1" destOrd="0" presId="urn:microsoft.com/office/officeart/2016/7/layout/RepeatingBendingProcessNew"/>
    <dgm:cxn modelId="{B06852E0-88A2-4F46-8DDE-590C3F69DE36}" type="presOf" srcId="{CD707CE3-14FC-4112-91EB-0EC3AD37F070}" destId="{19ADA646-844B-4BED-8E5A-A6EF51953C7C}" srcOrd="0" destOrd="0" presId="urn:microsoft.com/office/officeart/2016/7/layout/RepeatingBendingProcessNew"/>
    <dgm:cxn modelId="{D2FC4EE5-2BA1-4E44-9A7B-A52C535DCBA0}" srcId="{C157DEC5-D64E-473E-A2B4-CE65143F4DF6}" destId="{BC1F7680-E6E5-4B09-A004-B65D2DE71B51}" srcOrd="2" destOrd="0" parTransId="{128C6E46-532D-48B2-B56C-EB5B0DC17567}" sibTransId="{3B9C4EED-57AC-4EF9-BE14-0A657018F732}"/>
    <dgm:cxn modelId="{4BA704EB-2F23-4645-B2A1-25B9E9057D59}" type="presOf" srcId="{6E7CAD29-CA0A-46BD-B56F-682C9D5AB1AB}" destId="{AD99E3CC-0982-44DE-A126-F5A84FBEFEE5}" srcOrd="0" destOrd="0" presId="urn:microsoft.com/office/officeart/2016/7/layout/RepeatingBendingProcessNew"/>
    <dgm:cxn modelId="{AF6A8AEC-CAFC-414C-945A-8BB4780EB5C7}" type="presOf" srcId="{0F2024CE-130F-47F9-AD56-A8FC5C09C728}" destId="{36077A90-B0F8-409F-9C38-F1C565B35A8F}" srcOrd="0" destOrd="0" presId="urn:microsoft.com/office/officeart/2016/7/layout/RepeatingBendingProcessNew"/>
    <dgm:cxn modelId="{ACBBB5ED-E4EB-4126-A029-2DB7E9AD637F}" type="presOf" srcId="{C40A3788-A28E-48D7-A287-97C872857B35}" destId="{5FB9A125-5AA9-4AB2-81CA-DF262EF2CAF0}" srcOrd="1" destOrd="0" presId="urn:microsoft.com/office/officeart/2016/7/layout/RepeatingBendingProcessNew"/>
    <dgm:cxn modelId="{DE5647F7-8A58-42A3-98D4-93BA3F1D4984}" type="presOf" srcId="{48268F00-6055-43C2-8843-78E0463A34D4}" destId="{1B742D1A-2C9E-4B83-AC1B-BE9D084CE509}" srcOrd="0" destOrd="0" presId="urn:microsoft.com/office/officeart/2016/7/layout/RepeatingBendingProcessNew"/>
    <dgm:cxn modelId="{D32166FA-159E-47BC-9E8A-C8B2B609A31E}" srcId="{C157DEC5-D64E-473E-A2B4-CE65143F4DF6}" destId="{5679AABB-9087-4700-9EAE-3347A553164D}" srcOrd="6" destOrd="0" parTransId="{91F0F10D-379B-4977-8258-57E570F58F0B}" sibTransId="{0F2024CE-130F-47F9-AD56-A8FC5C09C728}"/>
    <dgm:cxn modelId="{F6BCCCFA-FD3C-4E52-B952-62FBF2D178A0}" type="presOf" srcId="{C40A3788-A28E-48D7-A287-97C872857B35}" destId="{58D643B1-C9CA-430D-B5A1-2EC0C543E94C}" srcOrd="0" destOrd="0" presId="urn:microsoft.com/office/officeart/2016/7/layout/RepeatingBendingProcessNew"/>
    <dgm:cxn modelId="{F47F08FE-C854-453C-9514-DD1AB09E9837}" type="presOf" srcId="{FB7BC0D2-AC47-4BF7-A539-274C56EB59EE}" destId="{DC0E4BE6-904E-49AA-84FA-279DB41DD635}" srcOrd="0" destOrd="0" presId="urn:microsoft.com/office/officeart/2016/7/layout/RepeatingBendingProcessNew"/>
    <dgm:cxn modelId="{4042ACFE-D0FD-4AB1-89EA-C4FACE46A0B1}" type="presOf" srcId="{A95D5F65-DD18-4C0B-B8B5-F8FCA527A73E}" destId="{7FF17354-1D4E-4AE8-87E8-1ADE70ECF6FC}" srcOrd="1" destOrd="0" presId="urn:microsoft.com/office/officeart/2016/7/layout/RepeatingBendingProcessNew"/>
    <dgm:cxn modelId="{5812AC22-4231-4910-812D-6A05AFEAB64A}" type="presParOf" srcId="{BB56BEEE-8A3D-4470-957B-C53ADF5E228E}" destId="{721D923A-735E-403F-BCD5-693A9DC0C450}" srcOrd="0" destOrd="0" presId="urn:microsoft.com/office/officeart/2016/7/layout/RepeatingBendingProcessNew"/>
    <dgm:cxn modelId="{E055A571-7A93-456A-85A9-2F78537A765E}" type="presParOf" srcId="{BB56BEEE-8A3D-4470-957B-C53ADF5E228E}" destId="{DF8DD594-9F27-4F23-8D97-54D84C3FA8C1}" srcOrd="1" destOrd="0" presId="urn:microsoft.com/office/officeart/2016/7/layout/RepeatingBendingProcessNew"/>
    <dgm:cxn modelId="{E8AA0F88-6E87-4FAC-890A-06FF06021596}" type="presParOf" srcId="{DF8DD594-9F27-4F23-8D97-54D84C3FA8C1}" destId="{5E28F8CB-37B9-4DE5-A9D1-94F9A924CB62}" srcOrd="0" destOrd="0" presId="urn:microsoft.com/office/officeart/2016/7/layout/RepeatingBendingProcessNew"/>
    <dgm:cxn modelId="{BD811160-3D1C-49B2-A76D-E9C2D2DA7860}" type="presParOf" srcId="{BB56BEEE-8A3D-4470-957B-C53ADF5E228E}" destId="{42037B10-1ACC-429A-A2E8-846C4F92578B}" srcOrd="2" destOrd="0" presId="urn:microsoft.com/office/officeart/2016/7/layout/RepeatingBendingProcessNew"/>
    <dgm:cxn modelId="{162061A7-E7CB-46A0-B092-B79759DA69D5}" type="presParOf" srcId="{BB56BEEE-8A3D-4470-957B-C53ADF5E228E}" destId="{1B742D1A-2C9E-4B83-AC1B-BE9D084CE509}" srcOrd="3" destOrd="0" presId="urn:microsoft.com/office/officeart/2016/7/layout/RepeatingBendingProcessNew"/>
    <dgm:cxn modelId="{C7DE6792-22BD-4D93-ACA6-E5B8B3B15453}" type="presParOf" srcId="{1B742D1A-2C9E-4B83-AC1B-BE9D084CE509}" destId="{832949CF-7120-4EC9-AB54-1EFF630B7FB4}" srcOrd="0" destOrd="0" presId="urn:microsoft.com/office/officeart/2016/7/layout/RepeatingBendingProcessNew"/>
    <dgm:cxn modelId="{0A4D1573-8FA7-4EE8-BBDF-F0EB92AF2CA0}" type="presParOf" srcId="{BB56BEEE-8A3D-4470-957B-C53ADF5E228E}" destId="{ED0FBE5F-4DA7-4D1D-AE4E-F1EE9DC5A252}" srcOrd="4" destOrd="0" presId="urn:microsoft.com/office/officeart/2016/7/layout/RepeatingBendingProcessNew"/>
    <dgm:cxn modelId="{5AA7ED71-1764-4DBD-8CFF-81CF4361F6D5}" type="presParOf" srcId="{BB56BEEE-8A3D-4470-957B-C53ADF5E228E}" destId="{D38F1421-D384-4EA8-98EC-A81E6D92BF3B}" srcOrd="5" destOrd="0" presId="urn:microsoft.com/office/officeart/2016/7/layout/RepeatingBendingProcessNew"/>
    <dgm:cxn modelId="{5BB201F6-A4BE-4C05-B333-6033C74C0C01}" type="presParOf" srcId="{D38F1421-D384-4EA8-98EC-A81E6D92BF3B}" destId="{C492D68B-691B-4E33-9792-131CACBCC653}" srcOrd="0" destOrd="0" presId="urn:microsoft.com/office/officeart/2016/7/layout/RepeatingBendingProcessNew"/>
    <dgm:cxn modelId="{17D995C5-FC60-46DE-881D-BAC4E5C56024}" type="presParOf" srcId="{BB56BEEE-8A3D-4470-957B-C53ADF5E228E}" destId="{F6C21C86-20D2-4F21-AE58-FC4AEE493B2E}" srcOrd="6" destOrd="0" presId="urn:microsoft.com/office/officeart/2016/7/layout/RepeatingBendingProcessNew"/>
    <dgm:cxn modelId="{7638373A-265C-423E-B6FD-93B0DF82D84A}" type="presParOf" srcId="{BB56BEEE-8A3D-4470-957B-C53ADF5E228E}" destId="{D0F1473C-1DE6-4BFD-BF8D-AC0BC70ABFAD}" srcOrd="7" destOrd="0" presId="urn:microsoft.com/office/officeart/2016/7/layout/RepeatingBendingProcessNew"/>
    <dgm:cxn modelId="{977396BD-626A-4F3C-AC76-70369848DD42}" type="presParOf" srcId="{D0F1473C-1DE6-4BFD-BF8D-AC0BC70ABFAD}" destId="{B7A3BA5D-F7B3-4721-8F02-3B3CF012816A}" srcOrd="0" destOrd="0" presId="urn:microsoft.com/office/officeart/2016/7/layout/RepeatingBendingProcessNew"/>
    <dgm:cxn modelId="{92E4D8FB-E06B-4E9C-B33E-3F50F4724647}" type="presParOf" srcId="{BB56BEEE-8A3D-4470-957B-C53ADF5E228E}" destId="{A6CE5718-1AA7-48A9-9A64-88B2B0A270B9}" srcOrd="8" destOrd="0" presId="urn:microsoft.com/office/officeart/2016/7/layout/RepeatingBendingProcessNew"/>
    <dgm:cxn modelId="{040691C5-7C2F-4DAD-8D76-05116CF59B0E}" type="presParOf" srcId="{BB56BEEE-8A3D-4470-957B-C53ADF5E228E}" destId="{2C49869C-0260-44CC-A693-68EC9C215CED}" srcOrd="9" destOrd="0" presId="urn:microsoft.com/office/officeart/2016/7/layout/RepeatingBendingProcessNew"/>
    <dgm:cxn modelId="{58E3F315-3AF1-485A-946D-1F7A52C61BE8}" type="presParOf" srcId="{2C49869C-0260-44CC-A693-68EC9C215CED}" destId="{279A1C00-CA82-4A96-8AAA-8A2995915117}" srcOrd="0" destOrd="0" presId="urn:microsoft.com/office/officeart/2016/7/layout/RepeatingBendingProcessNew"/>
    <dgm:cxn modelId="{26F9998D-137D-474D-B695-A0B5806A5671}" type="presParOf" srcId="{BB56BEEE-8A3D-4470-957B-C53ADF5E228E}" destId="{067F0BEE-5DA0-4503-AD2C-9C8AD43EC3E2}" srcOrd="10" destOrd="0" presId="urn:microsoft.com/office/officeart/2016/7/layout/RepeatingBendingProcessNew"/>
    <dgm:cxn modelId="{F2F7CC37-6425-4B27-8B35-6C0035178F58}" type="presParOf" srcId="{BB56BEEE-8A3D-4470-957B-C53ADF5E228E}" destId="{A80E552C-FDBB-4019-B1F2-C2D3C1F14DBA}" srcOrd="11" destOrd="0" presId="urn:microsoft.com/office/officeart/2016/7/layout/RepeatingBendingProcessNew"/>
    <dgm:cxn modelId="{4E34DE3A-37DE-4F11-996E-B5C1C356DB7B}" type="presParOf" srcId="{A80E552C-FDBB-4019-B1F2-C2D3C1F14DBA}" destId="{D6E4BE9D-C4D2-4813-85E5-424BDD3BCDFB}" srcOrd="0" destOrd="0" presId="urn:microsoft.com/office/officeart/2016/7/layout/RepeatingBendingProcessNew"/>
    <dgm:cxn modelId="{CEBD68E1-AD44-4F47-980E-517742CD1333}" type="presParOf" srcId="{BB56BEEE-8A3D-4470-957B-C53ADF5E228E}" destId="{EE8E44FF-6BB3-4D26-8C5C-51E795BF2F02}" srcOrd="12" destOrd="0" presId="urn:microsoft.com/office/officeart/2016/7/layout/RepeatingBendingProcessNew"/>
    <dgm:cxn modelId="{94170E58-64AA-4FF0-9894-A38DB1F8851C}" type="presParOf" srcId="{BB56BEEE-8A3D-4470-957B-C53ADF5E228E}" destId="{36077A90-B0F8-409F-9C38-F1C565B35A8F}" srcOrd="13" destOrd="0" presId="urn:microsoft.com/office/officeart/2016/7/layout/RepeatingBendingProcessNew"/>
    <dgm:cxn modelId="{09668116-F375-4C24-916C-6DF4CB37CF7F}" type="presParOf" srcId="{36077A90-B0F8-409F-9C38-F1C565B35A8F}" destId="{70B13FA7-2938-4B31-B888-6274AA3ED3E1}" srcOrd="0" destOrd="0" presId="urn:microsoft.com/office/officeart/2016/7/layout/RepeatingBendingProcessNew"/>
    <dgm:cxn modelId="{80215EC8-9D3F-4047-8D1D-5A448AB55C74}" type="presParOf" srcId="{BB56BEEE-8A3D-4470-957B-C53ADF5E228E}" destId="{A9CFB23B-7153-4836-B8C1-58A79F6BEE9C}" srcOrd="14" destOrd="0" presId="urn:microsoft.com/office/officeart/2016/7/layout/RepeatingBendingProcessNew"/>
    <dgm:cxn modelId="{71F85BAF-F43A-4534-8E23-CE800566E5DA}" type="presParOf" srcId="{BB56BEEE-8A3D-4470-957B-C53ADF5E228E}" destId="{D72EF03E-479C-4453-9AE3-007732E19AEE}" srcOrd="15" destOrd="0" presId="urn:microsoft.com/office/officeart/2016/7/layout/RepeatingBendingProcessNew"/>
    <dgm:cxn modelId="{81C87191-331C-4E14-9A2B-08945395842D}" type="presParOf" srcId="{D72EF03E-479C-4453-9AE3-007732E19AEE}" destId="{7FF17354-1D4E-4AE8-87E8-1ADE70ECF6FC}" srcOrd="0" destOrd="0" presId="urn:microsoft.com/office/officeart/2016/7/layout/RepeatingBendingProcessNew"/>
    <dgm:cxn modelId="{6A17E5CB-5B0A-4C5E-8431-B12BDFBB588A}" type="presParOf" srcId="{BB56BEEE-8A3D-4470-957B-C53ADF5E228E}" destId="{AD99E3CC-0982-44DE-A126-F5A84FBEFEE5}" srcOrd="16" destOrd="0" presId="urn:microsoft.com/office/officeart/2016/7/layout/RepeatingBendingProcessNew"/>
    <dgm:cxn modelId="{84B669C6-B0E9-4BA2-BF34-169EF383161A}" type="presParOf" srcId="{BB56BEEE-8A3D-4470-957B-C53ADF5E228E}" destId="{990F8609-FC89-4102-B6B8-698F792EBCA2}" srcOrd="17" destOrd="0" presId="urn:microsoft.com/office/officeart/2016/7/layout/RepeatingBendingProcessNew"/>
    <dgm:cxn modelId="{0BFCCD75-64AA-4176-B435-E72CB24D451B}" type="presParOf" srcId="{990F8609-FC89-4102-B6B8-698F792EBCA2}" destId="{FAA40383-B887-49C6-B257-CE5AA9EB130E}" srcOrd="0" destOrd="0" presId="urn:microsoft.com/office/officeart/2016/7/layout/RepeatingBendingProcessNew"/>
    <dgm:cxn modelId="{BEE1632C-4634-493C-AD05-6EF7412F83BC}" type="presParOf" srcId="{BB56BEEE-8A3D-4470-957B-C53ADF5E228E}" destId="{19ADA646-844B-4BED-8E5A-A6EF51953C7C}" srcOrd="18" destOrd="0" presId="urn:microsoft.com/office/officeart/2016/7/layout/RepeatingBendingProcessNew"/>
    <dgm:cxn modelId="{C3407037-5B46-4C9A-8C95-AAF05033C22D}" type="presParOf" srcId="{BB56BEEE-8A3D-4470-957B-C53ADF5E228E}" destId="{9629D8DE-40E4-460E-9E30-B161B2B56D2A}" srcOrd="19" destOrd="0" presId="urn:microsoft.com/office/officeart/2016/7/layout/RepeatingBendingProcessNew"/>
    <dgm:cxn modelId="{A9812DE8-1AD8-4986-8EEA-274527205F76}" type="presParOf" srcId="{9629D8DE-40E4-460E-9E30-B161B2B56D2A}" destId="{D39869FD-ECBB-4FEE-A09E-FF4CA3D3208C}" srcOrd="0" destOrd="0" presId="urn:microsoft.com/office/officeart/2016/7/layout/RepeatingBendingProcessNew"/>
    <dgm:cxn modelId="{FB4FEF09-816C-4D94-8660-5D6596CDB695}" type="presParOf" srcId="{BB56BEEE-8A3D-4470-957B-C53ADF5E228E}" destId="{0C194A09-BBD2-4B67-B827-217380D20DB0}" srcOrd="20" destOrd="0" presId="urn:microsoft.com/office/officeart/2016/7/layout/RepeatingBendingProcessNew"/>
    <dgm:cxn modelId="{DB15A49D-A683-4AB3-A38C-2C886B075D60}" type="presParOf" srcId="{BB56BEEE-8A3D-4470-957B-C53ADF5E228E}" destId="{E884EF59-37F4-4366-9D59-E8ABC8026122}" srcOrd="21" destOrd="0" presId="urn:microsoft.com/office/officeart/2016/7/layout/RepeatingBendingProcessNew"/>
    <dgm:cxn modelId="{13D120D1-7C47-45D7-AD9D-9BF4C4B7CE16}" type="presParOf" srcId="{E884EF59-37F4-4366-9D59-E8ABC8026122}" destId="{E6FCADFB-F413-4218-BDDC-511A664DFC77}" srcOrd="0" destOrd="0" presId="urn:microsoft.com/office/officeart/2016/7/layout/RepeatingBendingProcessNew"/>
    <dgm:cxn modelId="{B94DEF5B-118F-42C2-BEF5-F1D905E20640}" type="presParOf" srcId="{BB56BEEE-8A3D-4470-957B-C53ADF5E228E}" destId="{F1C1EC16-6120-4C79-BDBE-19AA311B3CBE}" srcOrd="22" destOrd="0" presId="urn:microsoft.com/office/officeart/2016/7/layout/RepeatingBendingProcessNew"/>
    <dgm:cxn modelId="{EE65432E-19F7-4CB5-AB92-4B9AD32ABDB9}" type="presParOf" srcId="{BB56BEEE-8A3D-4470-957B-C53ADF5E228E}" destId="{58D643B1-C9CA-430D-B5A1-2EC0C543E94C}" srcOrd="23" destOrd="0" presId="urn:microsoft.com/office/officeart/2016/7/layout/RepeatingBendingProcessNew"/>
    <dgm:cxn modelId="{85C916CE-44EC-4DBA-8A5E-86514E2ADBFB}" type="presParOf" srcId="{58D643B1-C9CA-430D-B5A1-2EC0C543E94C}" destId="{5FB9A125-5AA9-4AB2-81CA-DF262EF2CAF0}" srcOrd="0" destOrd="0" presId="urn:microsoft.com/office/officeart/2016/7/layout/RepeatingBendingProcessNew"/>
    <dgm:cxn modelId="{B43094FE-8477-44D2-B198-8849AB02E0BD}" type="presParOf" srcId="{BB56BEEE-8A3D-4470-957B-C53ADF5E228E}" destId="{CB59154F-1086-433A-AF35-A10646F4D9B8}" srcOrd="24" destOrd="0" presId="urn:microsoft.com/office/officeart/2016/7/layout/RepeatingBendingProcessNew"/>
    <dgm:cxn modelId="{2EBE8BC5-A7D2-415B-A9F6-3E7C09254098}" type="presParOf" srcId="{BB56BEEE-8A3D-4470-957B-C53ADF5E228E}" destId="{18D869C3-ECEA-4501-96ED-11F70F55B64D}" srcOrd="25" destOrd="0" presId="urn:microsoft.com/office/officeart/2016/7/layout/RepeatingBendingProcessNew"/>
    <dgm:cxn modelId="{85115304-2DE5-43BC-A952-1324160C7203}" type="presParOf" srcId="{18D869C3-ECEA-4501-96ED-11F70F55B64D}" destId="{EEB58716-C63B-483E-9EDE-1403FD341E6E}" srcOrd="0" destOrd="0" presId="urn:microsoft.com/office/officeart/2016/7/layout/RepeatingBendingProcessNew"/>
    <dgm:cxn modelId="{9C8757C9-A76F-4B6B-85F9-EF7DA0056C25}" type="presParOf" srcId="{BB56BEEE-8A3D-4470-957B-C53ADF5E228E}" destId="{DC0E4BE6-904E-49AA-84FA-279DB41DD635}" srcOrd="26" destOrd="0" presId="urn:microsoft.com/office/officeart/2016/7/layout/RepeatingBendingProcessNew"/>
    <dgm:cxn modelId="{75520F98-8F50-4606-96F7-B7C5BF799112}" type="presParOf" srcId="{BB56BEEE-8A3D-4470-957B-C53ADF5E228E}" destId="{235D5C2E-636F-4CAE-B9C6-36C6C442D410}" srcOrd="27" destOrd="0" presId="urn:microsoft.com/office/officeart/2016/7/layout/RepeatingBendingProcessNew"/>
    <dgm:cxn modelId="{14FC784F-AA83-4C49-9F8E-471D899441C6}" type="presParOf" srcId="{235D5C2E-636F-4CAE-B9C6-36C6C442D410}" destId="{EFF7DCBC-B635-4AFF-8F5C-E784D0121857}" srcOrd="0" destOrd="0" presId="urn:microsoft.com/office/officeart/2016/7/layout/RepeatingBendingProcessNew"/>
    <dgm:cxn modelId="{068414F1-3FC2-4CFE-A2D0-56A03B78B64C}" type="presParOf" srcId="{BB56BEEE-8A3D-4470-957B-C53ADF5E228E}" destId="{4F41FC3A-11E9-492B-A1B9-8CFA84CD2B89}" srcOrd="2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28DFF14-A522-461B-8380-699923DD9F46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ru-RU"/>
        </a:p>
      </dgm:t>
    </dgm:pt>
    <dgm:pt modelId="{2AFAB58C-08B8-401F-BADA-31D4FC4FE7C0}">
      <dgm:prSet/>
      <dgm:spPr/>
      <dgm:t>
        <a:bodyPr/>
        <a:lstStyle/>
        <a:p>
          <a:r>
            <a:rPr lang="ru-RU" b="0" i="0" dirty="0"/>
            <a:t>История</a:t>
          </a:r>
          <a:endParaRPr lang="ru-RU" dirty="0"/>
        </a:p>
      </dgm:t>
    </dgm:pt>
    <dgm:pt modelId="{44789F48-49B4-4D1D-A713-7ADFE240D8CC}" type="parTrans" cxnId="{9B53A5EE-66D9-429A-8EE3-CCBC000D0D8F}">
      <dgm:prSet/>
      <dgm:spPr/>
      <dgm:t>
        <a:bodyPr/>
        <a:lstStyle/>
        <a:p>
          <a:endParaRPr lang="ru-RU"/>
        </a:p>
      </dgm:t>
    </dgm:pt>
    <dgm:pt modelId="{76B72563-46A7-4AE9-A23D-198D67EE16B7}" type="sibTrans" cxnId="{9B53A5EE-66D9-429A-8EE3-CCBC000D0D8F}">
      <dgm:prSet/>
      <dgm:spPr/>
      <dgm:t>
        <a:bodyPr/>
        <a:lstStyle/>
        <a:p>
          <a:endParaRPr lang="ru-RU"/>
        </a:p>
      </dgm:t>
    </dgm:pt>
    <dgm:pt modelId="{0669FAE3-EBAD-448B-949A-3F64359A621C}">
      <dgm:prSet/>
      <dgm:spPr/>
      <dgm:t>
        <a:bodyPr/>
        <a:lstStyle/>
        <a:p>
          <a:r>
            <a:rPr lang="ru-RU" b="0" i="0"/>
            <a:t>Основные компоненты</a:t>
          </a:r>
          <a:endParaRPr lang="ru-RU"/>
        </a:p>
      </dgm:t>
    </dgm:pt>
    <dgm:pt modelId="{13438D8E-0E7B-481E-A596-AB94CEAEA2B5}" type="parTrans" cxnId="{1D040B25-BF83-408A-BBAD-1EA481A438E2}">
      <dgm:prSet/>
      <dgm:spPr/>
      <dgm:t>
        <a:bodyPr/>
        <a:lstStyle/>
        <a:p>
          <a:endParaRPr lang="ru-RU"/>
        </a:p>
      </dgm:t>
    </dgm:pt>
    <dgm:pt modelId="{0B02F65A-D494-4C2E-9F89-CE15EADB4BC9}" type="sibTrans" cxnId="{1D040B25-BF83-408A-BBAD-1EA481A438E2}">
      <dgm:prSet/>
      <dgm:spPr/>
      <dgm:t>
        <a:bodyPr/>
        <a:lstStyle/>
        <a:p>
          <a:endParaRPr lang="ru-RU"/>
        </a:p>
      </dgm:t>
    </dgm:pt>
    <dgm:pt modelId="{D18F071C-0FE0-4B12-8D1C-12112ACB5FB5}">
      <dgm:prSet/>
      <dgm:spPr/>
      <dgm:t>
        <a:bodyPr/>
        <a:lstStyle/>
        <a:p>
          <a:r>
            <a:rPr lang="ru-RU" b="0" i="0"/>
            <a:t>Эко система</a:t>
          </a:r>
          <a:endParaRPr lang="ru-RU"/>
        </a:p>
      </dgm:t>
    </dgm:pt>
    <dgm:pt modelId="{811136BE-E204-4016-8894-20A0DAC2683E}" type="parTrans" cxnId="{5E7C0FA8-502B-48E2-A2CD-B2F788642B67}">
      <dgm:prSet/>
      <dgm:spPr/>
      <dgm:t>
        <a:bodyPr/>
        <a:lstStyle/>
        <a:p>
          <a:endParaRPr lang="ru-RU"/>
        </a:p>
      </dgm:t>
    </dgm:pt>
    <dgm:pt modelId="{9D909007-C463-44EB-A6C4-3654C8C300E6}" type="sibTrans" cxnId="{5E7C0FA8-502B-48E2-A2CD-B2F788642B67}">
      <dgm:prSet/>
      <dgm:spPr/>
      <dgm:t>
        <a:bodyPr/>
        <a:lstStyle/>
        <a:p>
          <a:endParaRPr lang="ru-RU"/>
        </a:p>
      </dgm:t>
    </dgm:pt>
    <dgm:pt modelId="{71A874C6-73C0-4382-A79F-C251C04FA4D6}">
      <dgm:prSet/>
      <dgm:spPr/>
      <dgm:t>
        <a:bodyPr/>
        <a:lstStyle/>
        <a:p>
          <a:r>
            <a:rPr lang="ru-RU" b="0" i="0"/>
            <a:t>Много магии</a:t>
          </a:r>
          <a:endParaRPr lang="ru-RU"/>
        </a:p>
      </dgm:t>
    </dgm:pt>
    <dgm:pt modelId="{DD8D356F-841F-4DFB-B373-5D4B4379878B}" type="parTrans" cxnId="{7BFF8619-8A8D-482E-80BC-6407E33EDB71}">
      <dgm:prSet/>
      <dgm:spPr/>
      <dgm:t>
        <a:bodyPr/>
        <a:lstStyle/>
        <a:p>
          <a:endParaRPr lang="ru-RU"/>
        </a:p>
      </dgm:t>
    </dgm:pt>
    <dgm:pt modelId="{24914618-8437-48A6-BA20-D6A054513B35}" type="sibTrans" cxnId="{7BFF8619-8A8D-482E-80BC-6407E33EDB71}">
      <dgm:prSet/>
      <dgm:spPr/>
      <dgm:t>
        <a:bodyPr/>
        <a:lstStyle/>
        <a:p>
          <a:endParaRPr lang="ru-RU"/>
        </a:p>
      </dgm:t>
    </dgm:pt>
    <dgm:pt modelId="{B656AFD4-4DC8-4382-995E-21FEA4AB14DC}">
      <dgm:prSet/>
      <dgm:spPr/>
      <dgm:t>
        <a:bodyPr/>
        <a:lstStyle/>
        <a:p>
          <a:r>
            <a:rPr lang="ru-RU" b="0" i="0" dirty="0"/>
            <a:t>Много демо (но не факт </a:t>
          </a:r>
          <a:r>
            <a:rPr lang="ru-RU" b="0" i="0" dirty="0">
              <a:sym typeface="Wingdings" panose="05000000000000000000" pitchFamily="2" charset="2"/>
            </a:rPr>
            <a:t></a:t>
          </a:r>
          <a:r>
            <a:rPr lang="ru-RU" b="0" i="0" dirty="0"/>
            <a:t>)</a:t>
          </a:r>
          <a:endParaRPr lang="ru-RU" dirty="0"/>
        </a:p>
      </dgm:t>
    </dgm:pt>
    <dgm:pt modelId="{207FA871-5235-4C6E-90E6-86D5983C2B35}" type="parTrans" cxnId="{00EA0321-B03C-412A-8AE5-255179FF727B}">
      <dgm:prSet/>
      <dgm:spPr/>
      <dgm:t>
        <a:bodyPr/>
        <a:lstStyle/>
        <a:p>
          <a:endParaRPr lang="ru-RU"/>
        </a:p>
      </dgm:t>
    </dgm:pt>
    <dgm:pt modelId="{4E64DEB3-B7E7-4F78-ACBE-A1E065CB944F}" type="sibTrans" cxnId="{00EA0321-B03C-412A-8AE5-255179FF727B}">
      <dgm:prSet/>
      <dgm:spPr/>
      <dgm:t>
        <a:bodyPr/>
        <a:lstStyle/>
        <a:p>
          <a:endParaRPr lang="ru-RU"/>
        </a:p>
      </dgm:t>
    </dgm:pt>
    <dgm:pt modelId="{29EA2CAA-B99E-443F-91DF-7FEEDA318EAF}" type="pres">
      <dgm:prSet presAssocID="{428DFF14-A522-461B-8380-699923DD9F46}" presName="Name0" presStyleCnt="0">
        <dgm:presLayoutVars>
          <dgm:chMax val="7"/>
          <dgm:chPref val="5"/>
        </dgm:presLayoutVars>
      </dgm:prSet>
      <dgm:spPr/>
    </dgm:pt>
    <dgm:pt modelId="{8DBF0165-2287-4390-8058-B9E3F3C05C77}" type="pres">
      <dgm:prSet presAssocID="{428DFF14-A522-461B-8380-699923DD9F46}" presName="arrowNode" presStyleLbl="node1" presStyleIdx="0" presStyleCnt="1"/>
      <dgm:spPr/>
    </dgm:pt>
    <dgm:pt modelId="{19A81BCE-47DE-463B-B0FF-03A4E0A25B5A}" type="pres">
      <dgm:prSet presAssocID="{2AFAB58C-08B8-401F-BADA-31D4FC4FE7C0}" presName="txNode1" presStyleLbl="revTx" presStyleIdx="0" presStyleCnt="5">
        <dgm:presLayoutVars>
          <dgm:bulletEnabled val="1"/>
        </dgm:presLayoutVars>
      </dgm:prSet>
      <dgm:spPr/>
    </dgm:pt>
    <dgm:pt modelId="{2FF83965-B006-4CD8-885F-AA8A0B0179D5}" type="pres">
      <dgm:prSet presAssocID="{0669FAE3-EBAD-448B-949A-3F64359A621C}" presName="txNode2" presStyleLbl="revTx" presStyleIdx="1" presStyleCnt="5">
        <dgm:presLayoutVars>
          <dgm:bulletEnabled val="1"/>
        </dgm:presLayoutVars>
      </dgm:prSet>
      <dgm:spPr/>
    </dgm:pt>
    <dgm:pt modelId="{1B83DEBD-BB65-468A-82AE-EEACBC1210A1}" type="pres">
      <dgm:prSet presAssocID="{0B02F65A-D494-4C2E-9F89-CE15EADB4BC9}" presName="dotNode2" presStyleCnt="0"/>
      <dgm:spPr/>
    </dgm:pt>
    <dgm:pt modelId="{959653EC-873D-4629-8C9B-787E36540BEF}" type="pres">
      <dgm:prSet presAssocID="{0B02F65A-D494-4C2E-9F89-CE15EADB4BC9}" presName="dotRepeatNode" presStyleLbl="fgShp" presStyleIdx="0" presStyleCnt="3"/>
      <dgm:spPr/>
    </dgm:pt>
    <dgm:pt modelId="{EF9279AB-146B-4CFB-829C-1C01D92ECE93}" type="pres">
      <dgm:prSet presAssocID="{D18F071C-0FE0-4B12-8D1C-12112ACB5FB5}" presName="txNode3" presStyleLbl="revTx" presStyleIdx="2" presStyleCnt="5">
        <dgm:presLayoutVars>
          <dgm:bulletEnabled val="1"/>
        </dgm:presLayoutVars>
      </dgm:prSet>
      <dgm:spPr/>
    </dgm:pt>
    <dgm:pt modelId="{2960535C-734A-4844-B85A-C010C52D4A05}" type="pres">
      <dgm:prSet presAssocID="{9D909007-C463-44EB-A6C4-3654C8C300E6}" presName="dotNode3" presStyleCnt="0"/>
      <dgm:spPr/>
    </dgm:pt>
    <dgm:pt modelId="{923B99F6-FC9E-4E33-B8D8-BF450DF5EEBD}" type="pres">
      <dgm:prSet presAssocID="{9D909007-C463-44EB-A6C4-3654C8C300E6}" presName="dotRepeatNode" presStyleLbl="fgShp" presStyleIdx="1" presStyleCnt="3"/>
      <dgm:spPr/>
    </dgm:pt>
    <dgm:pt modelId="{25558CCC-F204-4207-9748-E1324CA11A93}" type="pres">
      <dgm:prSet presAssocID="{71A874C6-73C0-4382-A79F-C251C04FA4D6}" presName="txNode4" presStyleLbl="revTx" presStyleIdx="3" presStyleCnt="5">
        <dgm:presLayoutVars>
          <dgm:bulletEnabled val="1"/>
        </dgm:presLayoutVars>
      </dgm:prSet>
      <dgm:spPr/>
    </dgm:pt>
    <dgm:pt modelId="{6E6DECCE-2C26-4151-BC07-FC857D39C746}" type="pres">
      <dgm:prSet presAssocID="{24914618-8437-48A6-BA20-D6A054513B35}" presName="dotNode4" presStyleCnt="0"/>
      <dgm:spPr/>
    </dgm:pt>
    <dgm:pt modelId="{81BEE616-8676-4B22-AAC5-55E2C6D58FB7}" type="pres">
      <dgm:prSet presAssocID="{24914618-8437-48A6-BA20-D6A054513B35}" presName="dotRepeatNode" presStyleLbl="fgShp" presStyleIdx="2" presStyleCnt="3"/>
      <dgm:spPr/>
    </dgm:pt>
    <dgm:pt modelId="{07267E39-57BC-453A-8399-AB2D8CF4FB0F}" type="pres">
      <dgm:prSet presAssocID="{B656AFD4-4DC8-4382-995E-21FEA4AB14DC}" presName="txNode5" presStyleLbl="revTx" presStyleIdx="4" presStyleCnt="5" custScaleX="175189">
        <dgm:presLayoutVars>
          <dgm:bulletEnabled val="1"/>
        </dgm:presLayoutVars>
      </dgm:prSet>
      <dgm:spPr/>
    </dgm:pt>
  </dgm:ptLst>
  <dgm:cxnLst>
    <dgm:cxn modelId="{7BFF8619-8A8D-482E-80BC-6407E33EDB71}" srcId="{428DFF14-A522-461B-8380-699923DD9F46}" destId="{71A874C6-73C0-4382-A79F-C251C04FA4D6}" srcOrd="3" destOrd="0" parTransId="{DD8D356F-841F-4DFB-B373-5D4B4379878B}" sibTransId="{24914618-8437-48A6-BA20-D6A054513B35}"/>
    <dgm:cxn modelId="{00EA0321-B03C-412A-8AE5-255179FF727B}" srcId="{428DFF14-A522-461B-8380-699923DD9F46}" destId="{B656AFD4-4DC8-4382-995E-21FEA4AB14DC}" srcOrd="4" destOrd="0" parTransId="{207FA871-5235-4C6E-90E6-86D5983C2B35}" sibTransId="{4E64DEB3-B7E7-4F78-ACBE-A1E065CB944F}"/>
    <dgm:cxn modelId="{1D040B25-BF83-408A-BBAD-1EA481A438E2}" srcId="{428DFF14-A522-461B-8380-699923DD9F46}" destId="{0669FAE3-EBAD-448B-949A-3F64359A621C}" srcOrd="1" destOrd="0" parTransId="{13438D8E-0E7B-481E-A596-AB94CEAEA2B5}" sibTransId="{0B02F65A-D494-4C2E-9F89-CE15EADB4BC9}"/>
    <dgm:cxn modelId="{72C1372D-6513-44FD-AC27-3B0C9A709A56}" type="presOf" srcId="{D18F071C-0FE0-4B12-8D1C-12112ACB5FB5}" destId="{EF9279AB-146B-4CFB-829C-1C01D92ECE93}" srcOrd="0" destOrd="0" presId="urn:microsoft.com/office/officeart/2009/3/layout/DescendingProcess"/>
    <dgm:cxn modelId="{E61C8744-DAA2-484D-B2CE-49661877B703}" type="presOf" srcId="{24914618-8437-48A6-BA20-D6A054513B35}" destId="{81BEE616-8676-4B22-AAC5-55E2C6D58FB7}" srcOrd="0" destOrd="0" presId="urn:microsoft.com/office/officeart/2009/3/layout/DescendingProcess"/>
    <dgm:cxn modelId="{1911ABA0-59EF-45AD-8F1B-33D962749599}" type="presOf" srcId="{428DFF14-A522-461B-8380-699923DD9F46}" destId="{29EA2CAA-B99E-443F-91DF-7FEEDA318EAF}" srcOrd="0" destOrd="0" presId="urn:microsoft.com/office/officeart/2009/3/layout/DescendingProcess"/>
    <dgm:cxn modelId="{A9FFE7A6-DBD8-44BD-98D7-976CA65BA0A8}" type="presOf" srcId="{71A874C6-73C0-4382-A79F-C251C04FA4D6}" destId="{25558CCC-F204-4207-9748-E1324CA11A93}" srcOrd="0" destOrd="0" presId="urn:microsoft.com/office/officeart/2009/3/layout/DescendingProcess"/>
    <dgm:cxn modelId="{5E7C0FA8-502B-48E2-A2CD-B2F788642B67}" srcId="{428DFF14-A522-461B-8380-699923DD9F46}" destId="{D18F071C-0FE0-4B12-8D1C-12112ACB5FB5}" srcOrd="2" destOrd="0" parTransId="{811136BE-E204-4016-8894-20A0DAC2683E}" sibTransId="{9D909007-C463-44EB-A6C4-3654C8C300E6}"/>
    <dgm:cxn modelId="{DF5629A8-AD09-4796-8AB7-1F2E3E975060}" type="presOf" srcId="{0B02F65A-D494-4C2E-9F89-CE15EADB4BC9}" destId="{959653EC-873D-4629-8C9B-787E36540BEF}" srcOrd="0" destOrd="0" presId="urn:microsoft.com/office/officeart/2009/3/layout/DescendingProcess"/>
    <dgm:cxn modelId="{0EB09FAA-240D-49E9-915E-29A87C51B854}" type="presOf" srcId="{9D909007-C463-44EB-A6C4-3654C8C300E6}" destId="{923B99F6-FC9E-4E33-B8D8-BF450DF5EEBD}" srcOrd="0" destOrd="0" presId="urn:microsoft.com/office/officeart/2009/3/layout/DescendingProcess"/>
    <dgm:cxn modelId="{8EE2DFB9-B144-426E-AEF0-0336B291226B}" type="presOf" srcId="{0669FAE3-EBAD-448B-949A-3F64359A621C}" destId="{2FF83965-B006-4CD8-885F-AA8A0B0179D5}" srcOrd="0" destOrd="0" presId="urn:microsoft.com/office/officeart/2009/3/layout/DescendingProcess"/>
    <dgm:cxn modelId="{85251FC7-67CE-4643-AB31-313AFA0733F5}" type="presOf" srcId="{2AFAB58C-08B8-401F-BADA-31D4FC4FE7C0}" destId="{19A81BCE-47DE-463B-B0FF-03A4E0A25B5A}" srcOrd="0" destOrd="0" presId="urn:microsoft.com/office/officeart/2009/3/layout/DescendingProcess"/>
    <dgm:cxn modelId="{9B53A5EE-66D9-429A-8EE3-CCBC000D0D8F}" srcId="{428DFF14-A522-461B-8380-699923DD9F46}" destId="{2AFAB58C-08B8-401F-BADA-31D4FC4FE7C0}" srcOrd="0" destOrd="0" parTransId="{44789F48-49B4-4D1D-A713-7ADFE240D8CC}" sibTransId="{76B72563-46A7-4AE9-A23D-198D67EE16B7}"/>
    <dgm:cxn modelId="{1D05B8F9-D1EE-434E-BA8E-C9C97685A949}" type="presOf" srcId="{B656AFD4-4DC8-4382-995E-21FEA4AB14DC}" destId="{07267E39-57BC-453A-8399-AB2D8CF4FB0F}" srcOrd="0" destOrd="0" presId="urn:microsoft.com/office/officeart/2009/3/layout/DescendingProcess"/>
    <dgm:cxn modelId="{F4443B5B-DF3A-4889-B7A1-FBEB15D77085}" type="presParOf" srcId="{29EA2CAA-B99E-443F-91DF-7FEEDA318EAF}" destId="{8DBF0165-2287-4390-8058-B9E3F3C05C77}" srcOrd="0" destOrd="0" presId="urn:microsoft.com/office/officeart/2009/3/layout/DescendingProcess"/>
    <dgm:cxn modelId="{E7E8339E-E03C-4D3F-B64F-2C124B440456}" type="presParOf" srcId="{29EA2CAA-B99E-443F-91DF-7FEEDA318EAF}" destId="{19A81BCE-47DE-463B-B0FF-03A4E0A25B5A}" srcOrd="1" destOrd="0" presId="urn:microsoft.com/office/officeart/2009/3/layout/DescendingProcess"/>
    <dgm:cxn modelId="{F9DBA459-BD4F-4469-8D33-D69E1DEC4A8A}" type="presParOf" srcId="{29EA2CAA-B99E-443F-91DF-7FEEDA318EAF}" destId="{2FF83965-B006-4CD8-885F-AA8A0B0179D5}" srcOrd="2" destOrd="0" presId="urn:microsoft.com/office/officeart/2009/3/layout/DescendingProcess"/>
    <dgm:cxn modelId="{A473F423-70DE-4F98-9BEB-57D027EE50D3}" type="presParOf" srcId="{29EA2CAA-B99E-443F-91DF-7FEEDA318EAF}" destId="{1B83DEBD-BB65-468A-82AE-EEACBC1210A1}" srcOrd="3" destOrd="0" presId="urn:microsoft.com/office/officeart/2009/3/layout/DescendingProcess"/>
    <dgm:cxn modelId="{B6A1F13F-6513-4C82-B432-08EFF912AC08}" type="presParOf" srcId="{1B83DEBD-BB65-468A-82AE-EEACBC1210A1}" destId="{959653EC-873D-4629-8C9B-787E36540BEF}" srcOrd="0" destOrd="0" presId="urn:microsoft.com/office/officeart/2009/3/layout/DescendingProcess"/>
    <dgm:cxn modelId="{062CFB9F-12C4-428B-AE03-152FB4D01621}" type="presParOf" srcId="{29EA2CAA-B99E-443F-91DF-7FEEDA318EAF}" destId="{EF9279AB-146B-4CFB-829C-1C01D92ECE93}" srcOrd="4" destOrd="0" presId="urn:microsoft.com/office/officeart/2009/3/layout/DescendingProcess"/>
    <dgm:cxn modelId="{9F0F3229-035C-421F-BFCC-C2635F4AEAA3}" type="presParOf" srcId="{29EA2CAA-B99E-443F-91DF-7FEEDA318EAF}" destId="{2960535C-734A-4844-B85A-C010C52D4A05}" srcOrd="5" destOrd="0" presId="urn:microsoft.com/office/officeart/2009/3/layout/DescendingProcess"/>
    <dgm:cxn modelId="{5D54851C-A2EC-4405-9235-46A666A6A014}" type="presParOf" srcId="{2960535C-734A-4844-B85A-C010C52D4A05}" destId="{923B99F6-FC9E-4E33-B8D8-BF450DF5EEBD}" srcOrd="0" destOrd="0" presId="urn:microsoft.com/office/officeart/2009/3/layout/DescendingProcess"/>
    <dgm:cxn modelId="{6A45872F-CF40-429B-BF83-3A8F793D4884}" type="presParOf" srcId="{29EA2CAA-B99E-443F-91DF-7FEEDA318EAF}" destId="{25558CCC-F204-4207-9748-E1324CA11A93}" srcOrd="6" destOrd="0" presId="urn:microsoft.com/office/officeart/2009/3/layout/DescendingProcess"/>
    <dgm:cxn modelId="{4770F399-186C-47CE-B382-9477AFCFE9D2}" type="presParOf" srcId="{29EA2CAA-B99E-443F-91DF-7FEEDA318EAF}" destId="{6E6DECCE-2C26-4151-BC07-FC857D39C746}" srcOrd="7" destOrd="0" presId="urn:microsoft.com/office/officeart/2009/3/layout/DescendingProcess"/>
    <dgm:cxn modelId="{81C964A0-2B0A-4D13-BF82-89E4D8CC1D82}" type="presParOf" srcId="{6E6DECCE-2C26-4151-BC07-FC857D39C746}" destId="{81BEE616-8676-4B22-AAC5-55E2C6D58FB7}" srcOrd="0" destOrd="0" presId="urn:microsoft.com/office/officeart/2009/3/layout/DescendingProcess"/>
    <dgm:cxn modelId="{91DEA8DB-8D17-451E-A062-B68556FA9731}" type="presParOf" srcId="{29EA2CAA-B99E-443F-91DF-7FEEDA318EAF}" destId="{07267E39-57BC-453A-8399-AB2D8CF4FB0F}" srcOrd="8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4498CC-8D8F-44E3-9C7C-C1C7E4F8D905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2287DB1-C3B6-498C-B785-B01D06C464A6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ru-RU" sz="1800" b="0" i="0" dirty="0"/>
            <a:t>Для контейнеров используется виртуализация на уровне ядра, то есть от гипервизора можно отказаться, </a:t>
          </a:r>
          <a:endParaRPr lang="en-US" sz="1800" dirty="0"/>
        </a:p>
      </dgm:t>
    </dgm:pt>
    <dgm:pt modelId="{EFB10927-A333-4CB3-A79F-182D156FD08F}" type="parTrans" cxnId="{C40FA86F-3E45-4F11-A83A-A0A4F5500273}">
      <dgm:prSet/>
      <dgm:spPr/>
      <dgm:t>
        <a:bodyPr/>
        <a:lstStyle/>
        <a:p>
          <a:endParaRPr lang="en-US"/>
        </a:p>
      </dgm:t>
    </dgm:pt>
    <dgm:pt modelId="{E6B47E0A-1CE0-41D7-9F58-B131B90E4C63}" type="sibTrans" cxnId="{C40FA86F-3E45-4F11-A83A-A0A4F5500273}">
      <dgm:prSet/>
      <dgm:spPr/>
      <dgm:t>
        <a:bodyPr/>
        <a:lstStyle/>
        <a:p>
          <a:endParaRPr lang="en-US"/>
        </a:p>
      </dgm:t>
    </dgm:pt>
    <dgm:pt modelId="{57A94DA0-A96B-48F5-BAC0-AA06E86E6D1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ru-RU" b="0" i="0" dirty="0"/>
            <a:t>Однако:</a:t>
          </a:r>
          <a:endParaRPr lang="en-US" dirty="0"/>
        </a:p>
      </dgm:t>
    </dgm:pt>
    <dgm:pt modelId="{CD8F7D33-1923-44C5-88BA-218E440A5180}" type="parTrans" cxnId="{114D7AB2-FF9A-4BB9-843F-2B8C7386B274}">
      <dgm:prSet/>
      <dgm:spPr/>
      <dgm:t>
        <a:bodyPr/>
        <a:lstStyle/>
        <a:p>
          <a:endParaRPr lang="en-US"/>
        </a:p>
      </dgm:t>
    </dgm:pt>
    <dgm:pt modelId="{64D4AAAA-892D-4374-A354-4EF4AC9BBA0D}" type="sibTrans" cxnId="{114D7AB2-FF9A-4BB9-843F-2B8C7386B274}">
      <dgm:prSet/>
      <dgm:spPr/>
      <dgm:t>
        <a:bodyPr/>
        <a:lstStyle/>
        <a:p>
          <a:endParaRPr lang="en-US"/>
        </a:p>
      </dgm:t>
    </dgm:pt>
    <dgm:pt modelId="{1C69811D-FD99-49D3-8F2A-A3D6EFF2D44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ru-RU" sz="1400" b="0" i="0" dirty="0"/>
            <a:t>Контейнер использует ядро </a:t>
          </a:r>
          <a:r>
            <a:rPr lang="ru-RU" sz="1400" b="0" i="0" dirty="0" err="1"/>
            <a:t>хостовой</a:t>
          </a:r>
          <a:r>
            <a:rPr lang="ru-RU" sz="1400" b="0" i="0" dirty="0"/>
            <a:t> системы, а отсюда проблемы с безопасностью</a:t>
          </a:r>
          <a:endParaRPr lang="en-US" sz="1400" dirty="0"/>
        </a:p>
      </dgm:t>
    </dgm:pt>
    <dgm:pt modelId="{BC532AF5-597E-4056-A65E-26CED6DF054C}" type="parTrans" cxnId="{B6D11FD4-0A5D-4339-BADB-943813F8E0E1}">
      <dgm:prSet/>
      <dgm:spPr/>
      <dgm:t>
        <a:bodyPr/>
        <a:lstStyle/>
        <a:p>
          <a:endParaRPr lang="en-US"/>
        </a:p>
      </dgm:t>
    </dgm:pt>
    <dgm:pt modelId="{867DF24B-DB36-4E53-9982-CF4739CEA71B}" type="sibTrans" cxnId="{B6D11FD4-0A5D-4339-BADB-943813F8E0E1}">
      <dgm:prSet/>
      <dgm:spPr/>
      <dgm:t>
        <a:bodyPr/>
        <a:lstStyle/>
        <a:p>
          <a:endParaRPr lang="en-US"/>
        </a:p>
      </dgm:t>
    </dgm:pt>
    <dgm:pt modelId="{E6E2DF86-D600-4CF1-9F19-9EFD63C9775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ru-RU" sz="1400" b="0" i="0" dirty="0"/>
            <a:t>Используются большие образы контейнеров</a:t>
          </a:r>
          <a:endParaRPr lang="en-US" sz="1400" dirty="0"/>
        </a:p>
      </dgm:t>
    </dgm:pt>
    <dgm:pt modelId="{F939477E-E2F6-4CAD-AA88-845FD3F08375}" type="parTrans" cxnId="{BF96AC24-011D-4170-BD49-02F6CDD8F88A}">
      <dgm:prSet/>
      <dgm:spPr/>
      <dgm:t>
        <a:bodyPr/>
        <a:lstStyle/>
        <a:p>
          <a:endParaRPr lang="en-US"/>
        </a:p>
      </dgm:t>
    </dgm:pt>
    <dgm:pt modelId="{C2D571F0-4E04-47BA-80B0-20C34F4B259D}" type="sibTrans" cxnId="{BF96AC24-011D-4170-BD49-02F6CDD8F88A}">
      <dgm:prSet/>
      <dgm:spPr/>
      <dgm:t>
        <a:bodyPr/>
        <a:lstStyle/>
        <a:p>
          <a:endParaRPr lang="en-US"/>
        </a:p>
      </dgm:t>
    </dgm:pt>
    <dgm:pt modelId="{24A8542F-26D5-494C-AC0E-EB34A41BD41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ru-RU" sz="1400" b="0" i="0" dirty="0"/>
            <a:t>Нет стандарта упаковки образов и контейнеров</a:t>
          </a:r>
          <a:endParaRPr lang="en-US" sz="1400" dirty="0"/>
        </a:p>
      </dgm:t>
    </dgm:pt>
    <dgm:pt modelId="{66A34B19-4CAA-4FF2-A309-5C3C38D71386}" type="parTrans" cxnId="{C4AF4491-1B19-4104-91E8-CB2794A558CC}">
      <dgm:prSet/>
      <dgm:spPr/>
      <dgm:t>
        <a:bodyPr/>
        <a:lstStyle/>
        <a:p>
          <a:endParaRPr lang="en-US"/>
        </a:p>
      </dgm:t>
    </dgm:pt>
    <dgm:pt modelId="{8E619D7E-A695-4D0C-B0D4-C9ED569DD94F}" type="sibTrans" cxnId="{C4AF4491-1B19-4104-91E8-CB2794A558CC}">
      <dgm:prSet/>
      <dgm:spPr/>
      <dgm:t>
        <a:bodyPr/>
        <a:lstStyle/>
        <a:p>
          <a:endParaRPr lang="en-US"/>
        </a:p>
      </dgm:t>
    </dgm:pt>
    <dgm:pt modelId="{645B5F1B-3808-435F-B988-74EFB7CEF58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ru-RU" sz="1400" b="0" i="0" dirty="0"/>
            <a:t>Все еще множество зависимостей</a:t>
          </a:r>
          <a:endParaRPr lang="en-US" sz="1400" dirty="0"/>
        </a:p>
      </dgm:t>
    </dgm:pt>
    <dgm:pt modelId="{B04C16A1-6191-458A-93DB-15952F291EC8}" type="parTrans" cxnId="{A67828B1-9EC5-4BAB-8467-EEB227593613}">
      <dgm:prSet/>
      <dgm:spPr/>
      <dgm:t>
        <a:bodyPr/>
        <a:lstStyle/>
        <a:p>
          <a:endParaRPr lang="en-US"/>
        </a:p>
      </dgm:t>
    </dgm:pt>
    <dgm:pt modelId="{DCECCF54-9632-4407-A884-CF5573D2A2FD}" type="sibTrans" cxnId="{A67828B1-9EC5-4BAB-8467-EEB227593613}">
      <dgm:prSet/>
      <dgm:spPr/>
      <dgm:t>
        <a:bodyPr/>
        <a:lstStyle/>
        <a:p>
          <a:endParaRPr lang="en-US"/>
        </a:p>
      </dgm:t>
    </dgm:pt>
    <dgm:pt modelId="{B0D2CFDF-8D2E-4853-B484-1026E6B5F07D}" type="pres">
      <dgm:prSet presAssocID="{BB4498CC-8D8F-44E3-9C7C-C1C7E4F8D905}" presName="root" presStyleCnt="0">
        <dgm:presLayoutVars>
          <dgm:dir/>
          <dgm:resizeHandles val="exact"/>
        </dgm:presLayoutVars>
      </dgm:prSet>
      <dgm:spPr/>
    </dgm:pt>
    <dgm:pt modelId="{569FF448-3AFD-4FA6-AF35-A9B43D9E909B}" type="pres">
      <dgm:prSet presAssocID="{A2287DB1-C3B6-498C-B785-B01D06C464A6}" presName="compNode" presStyleCnt="0"/>
      <dgm:spPr/>
    </dgm:pt>
    <dgm:pt modelId="{01DC0FB5-4023-4FE5-B4CF-42FF66B63A68}" type="pres">
      <dgm:prSet presAssocID="{A2287DB1-C3B6-498C-B785-B01D06C464A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Атом"/>
        </a:ext>
      </dgm:extLst>
    </dgm:pt>
    <dgm:pt modelId="{E33AE514-9B8A-4857-844F-0D2F0A1461F4}" type="pres">
      <dgm:prSet presAssocID="{A2287DB1-C3B6-498C-B785-B01D06C464A6}" presName="iconSpace" presStyleCnt="0"/>
      <dgm:spPr/>
    </dgm:pt>
    <dgm:pt modelId="{7B1D34C8-ECA8-44FE-8B8A-81E1CA8A5E08}" type="pres">
      <dgm:prSet presAssocID="{A2287DB1-C3B6-498C-B785-B01D06C464A6}" presName="parTx" presStyleLbl="revTx" presStyleIdx="0" presStyleCnt="4">
        <dgm:presLayoutVars>
          <dgm:chMax val="0"/>
          <dgm:chPref val="0"/>
        </dgm:presLayoutVars>
      </dgm:prSet>
      <dgm:spPr/>
    </dgm:pt>
    <dgm:pt modelId="{8CC7C87D-FE1F-411D-AD05-0D11D5E21F92}" type="pres">
      <dgm:prSet presAssocID="{A2287DB1-C3B6-498C-B785-B01D06C464A6}" presName="txSpace" presStyleCnt="0"/>
      <dgm:spPr/>
    </dgm:pt>
    <dgm:pt modelId="{6FDDB7DE-F06F-496A-9391-964027981DCE}" type="pres">
      <dgm:prSet presAssocID="{A2287DB1-C3B6-498C-B785-B01D06C464A6}" presName="desTx" presStyleLbl="revTx" presStyleIdx="1" presStyleCnt="4">
        <dgm:presLayoutVars/>
      </dgm:prSet>
      <dgm:spPr/>
    </dgm:pt>
    <dgm:pt modelId="{48F342DA-2CEB-46C3-A83B-4F4D04032829}" type="pres">
      <dgm:prSet presAssocID="{E6B47E0A-1CE0-41D7-9F58-B131B90E4C63}" presName="sibTrans" presStyleCnt="0"/>
      <dgm:spPr/>
    </dgm:pt>
    <dgm:pt modelId="{C83A1A24-0E58-475B-AD70-CB7C8F3DAB6C}" type="pres">
      <dgm:prSet presAssocID="{57A94DA0-A96B-48F5-BAC0-AA06E86E6D1D}" presName="compNode" presStyleCnt="0"/>
      <dgm:spPr/>
    </dgm:pt>
    <dgm:pt modelId="{E60C0E77-FAFD-4C69-99E6-1366715A5794}" type="pres">
      <dgm:prSet presAssocID="{57A94DA0-A96B-48F5-BAC0-AA06E86E6D1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Колба"/>
        </a:ext>
      </dgm:extLst>
    </dgm:pt>
    <dgm:pt modelId="{36A65EAA-D426-4FF8-B0F4-2D282299B535}" type="pres">
      <dgm:prSet presAssocID="{57A94DA0-A96B-48F5-BAC0-AA06E86E6D1D}" presName="iconSpace" presStyleCnt="0"/>
      <dgm:spPr/>
    </dgm:pt>
    <dgm:pt modelId="{4782CC51-84B6-476E-8833-1C93D3CC2CF9}" type="pres">
      <dgm:prSet presAssocID="{57A94DA0-A96B-48F5-BAC0-AA06E86E6D1D}" presName="parTx" presStyleLbl="revTx" presStyleIdx="2" presStyleCnt="4" custScaleY="65857">
        <dgm:presLayoutVars>
          <dgm:chMax val="0"/>
          <dgm:chPref val="0"/>
        </dgm:presLayoutVars>
      </dgm:prSet>
      <dgm:spPr/>
    </dgm:pt>
    <dgm:pt modelId="{4695BF76-6EA2-4B79-9C89-CB3CF4F038E9}" type="pres">
      <dgm:prSet presAssocID="{57A94DA0-A96B-48F5-BAC0-AA06E86E6D1D}" presName="txSpace" presStyleCnt="0"/>
      <dgm:spPr/>
    </dgm:pt>
    <dgm:pt modelId="{563947E9-75AE-448C-8BF0-623191082804}" type="pres">
      <dgm:prSet presAssocID="{57A94DA0-A96B-48F5-BAC0-AA06E86E6D1D}" presName="desTx" presStyleLbl="revTx" presStyleIdx="3" presStyleCnt="4" custScaleY="235548">
        <dgm:presLayoutVars/>
      </dgm:prSet>
      <dgm:spPr/>
    </dgm:pt>
  </dgm:ptLst>
  <dgm:cxnLst>
    <dgm:cxn modelId="{76BA760A-B50A-44F4-B90D-DECE7FE9AB43}" type="presOf" srcId="{BB4498CC-8D8F-44E3-9C7C-C1C7E4F8D905}" destId="{B0D2CFDF-8D2E-4853-B484-1026E6B5F07D}" srcOrd="0" destOrd="0" presId="urn:microsoft.com/office/officeart/2018/5/layout/CenteredIconLabelDescriptionList"/>
    <dgm:cxn modelId="{2EBA9216-0638-4897-9754-DC50FFF8CA04}" type="presOf" srcId="{645B5F1B-3808-435F-B988-74EFB7CEF58D}" destId="{563947E9-75AE-448C-8BF0-623191082804}" srcOrd="0" destOrd="3" presId="urn:microsoft.com/office/officeart/2018/5/layout/CenteredIconLabelDescriptionList"/>
    <dgm:cxn modelId="{BF96AC24-011D-4170-BD49-02F6CDD8F88A}" srcId="{57A94DA0-A96B-48F5-BAC0-AA06E86E6D1D}" destId="{E6E2DF86-D600-4CF1-9F19-9EFD63C97751}" srcOrd="1" destOrd="0" parTransId="{F939477E-E2F6-4CAD-AA88-845FD3F08375}" sibTransId="{C2D571F0-4E04-47BA-80B0-20C34F4B259D}"/>
    <dgm:cxn modelId="{C40FA86F-3E45-4F11-A83A-A0A4F5500273}" srcId="{BB4498CC-8D8F-44E3-9C7C-C1C7E4F8D905}" destId="{A2287DB1-C3B6-498C-B785-B01D06C464A6}" srcOrd="0" destOrd="0" parTransId="{EFB10927-A333-4CB3-A79F-182D156FD08F}" sibTransId="{E6B47E0A-1CE0-41D7-9F58-B131B90E4C63}"/>
    <dgm:cxn modelId="{C4AF4491-1B19-4104-91E8-CB2794A558CC}" srcId="{57A94DA0-A96B-48F5-BAC0-AA06E86E6D1D}" destId="{24A8542F-26D5-494C-AC0E-EB34A41BD413}" srcOrd="2" destOrd="0" parTransId="{66A34B19-4CAA-4FF2-A309-5C3C38D71386}" sibTransId="{8E619D7E-A695-4D0C-B0D4-C9ED569DD94F}"/>
    <dgm:cxn modelId="{175F9E94-0B3C-4B91-B709-0A4575B21A75}" type="presOf" srcId="{E6E2DF86-D600-4CF1-9F19-9EFD63C97751}" destId="{563947E9-75AE-448C-8BF0-623191082804}" srcOrd="0" destOrd="1" presId="urn:microsoft.com/office/officeart/2018/5/layout/CenteredIconLabelDescriptionList"/>
    <dgm:cxn modelId="{DFB8B294-4386-4BC9-9454-696E692899BD}" type="presOf" srcId="{57A94DA0-A96B-48F5-BAC0-AA06E86E6D1D}" destId="{4782CC51-84B6-476E-8833-1C93D3CC2CF9}" srcOrd="0" destOrd="0" presId="urn:microsoft.com/office/officeart/2018/5/layout/CenteredIconLabelDescriptionList"/>
    <dgm:cxn modelId="{CB5386AD-82A1-4930-86BF-72BFDD08F656}" type="presOf" srcId="{24A8542F-26D5-494C-AC0E-EB34A41BD413}" destId="{563947E9-75AE-448C-8BF0-623191082804}" srcOrd="0" destOrd="2" presId="urn:microsoft.com/office/officeart/2018/5/layout/CenteredIconLabelDescriptionList"/>
    <dgm:cxn modelId="{A67828B1-9EC5-4BAB-8467-EEB227593613}" srcId="{57A94DA0-A96B-48F5-BAC0-AA06E86E6D1D}" destId="{645B5F1B-3808-435F-B988-74EFB7CEF58D}" srcOrd="3" destOrd="0" parTransId="{B04C16A1-6191-458A-93DB-15952F291EC8}" sibTransId="{DCECCF54-9632-4407-A884-CF5573D2A2FD}"/>
    <dgm:cxn modelId="{114D7AB2-FF9A-4BB9-843F-2B8C7386B274}" srcId="{BB4498CC-8D8F-44E3-9C7C-C1C7E4F8D905}" destId="{57A94DA0-A96B-48F5-BAC0-AA06E86E6D1D}" srcOrd="1" destOrd="0" parTransId="{CD8F7D33-1923-44C5-88BA-218E440A5180}" sibTransId="{64D4AAAA-892D-4374-A354-4EF4AC9BBA0D}"/>
    <dgm:cxn modelId="{9495E0CF-5576-4D24-8534-7F1896372890}" type="presOf" srcId="{A2287DB1-C3B6-498C-B785-B01D06C464A6}" destId="{7B1D34C8-ECA8-44FE-8B8A-81E1CA8A5E08}" srcOrd="0" destOrd="0" presId="urn:microsoft.com/office/officeart/2018/5/layout/CenteredIconLabelDescriptionList"/>
    <dgm:cxn modelId="{B6D11FD4-0A5D-4339-BADB-943813F8E0E1}" srcId="{57A94DA0-A96B-48F5-BAC0-AA06E86E6D1D}" destId="{1C69811D-FD99-49D3-8F2A-A3D6EFF2D448}" srcOrd="0" destOrd="0" parTransId="{BC532AF5-597E-4056-A65E-26CED6DF054C}" sibTransId="{867DF24B-DB36-4E53-9982-CF4739CEA71B}"/>
    <dgm:cxn modelId="{2321FFF3-6CF7-4ED0-8DA3-D2A8E210A0F5}" type="presOf" srcId="{1C69811D-FD99-49D3-8F2A-A3D6EFF2D448}" destId="{563947E9-75AE-448C-8BF0-623191082804}" srcOrd="0" destOrd="0" presId="urn:microsoft.com/office/officeart/2018/5/layout/CenteredIconLabelDescriptionList"/>
    <dgm:cxn modelId="{49901FAC-BB61-480E-8750-0657317E121A}" type="presParOf" srcId="{B0D2CFDF-8D2E-4853-B484-1026E6B5F07D}" destId="{569FF448-3AFD-4FA6-AF35-A9B43D9E909B}" srcOrd="0" destOrd="0" presId="urn:microsoft.com/office/officeart/2018/5/layout/CenteredIconLabelDescriptionList"/>
    <dgm:cxn modelId="{587AF234-62A1-4593-9655-42B4EE44E527}" type="presParOf" srcId="{569FF448-3AFD-4FA6-AF35-A9B43D9E909B}" destId="{01DC0FB5-4023-4FE5-B4CF-42FF66B63A68}" srcOrd="0" destOrd="0" presId="urn:microsoft.com/office/officeart/2018/5/layout/CenteredIconLabelDescriptionList"/>
    <dgm:cxn modelId="{E661382F-580B-4FD7-9E74-3E700AE4F498}" type="presParOf" srcId="{569FF448-3AFD-4FA6-AF35-A9B43D9E909B}" destId="{E33AE514-9B8A-4857-844F-0D2F0A1461F4}" srcOrd="1" destOrd="0" presId="urn:microsoft.com/office/officeart/2018/5/layout/CenteredIconLabelDescriptionList"/>
    <dgm:cxn modelId="{E8B4CD9F-4D7D-4A47-AE0B-2D93B109C432}" type="presParOf" srcId="{569FF448-3AFD-4FA6-AF35-A9B43D9E909B}" destId="{7B1D34C8-ECA8-44FE-8B8A-81E1CA8A5E08}" srcOrd="2" destOrd="0" presId="urn:microsoft.com/office/officeart/2018/5/layout/CenteredIconLabelDescriptionList"/>
    <dgm:cxn modelId="{C7580923-5E15-427A-BEF6-484F5269CAAA}" type="presParOf" srcId="{569FF448-3AFD-4FA6-AF35-A9B43D9E909B}" destId="{8CC7C87D-FE1F-411D-AD05-0D11D5E21F92}" srcOrd="3" destOrd="0" presId="urn:microsoft.com/office/officeart/2018/5/layout/CenteredIconLabelDescriptionList"/>
    <dgm:cxn modelId="{C2927994-60A4-4F6A-A1E0-35186C497ABD}" type="presParOf" srcId="{569FF448-3AFD-4FA6-AF35-A9B43D9E909B}" destId="{6FDDB7DE-F06F-496A-9391-964027981DCE}" srcOrd="4" destOrd="0" presId="urn:microsoft.com/office/officeart/2018/5/layout/CenteredIconLabelDescriptionList"/>
    <dgm:cxn modelId="{2B28E586-FD11-4C66-B6D4-C9F0D27A3517}" type="presParOf" srcId="{B0D2CFDF-8D2E-4853-B484-1026E6B5F07D}" destId="{48F342DA-2CEB-46C3-A83B-4F4D04032829}" srcOrd="1" destOrd="0" presId="urn:microsoft.com/office/officeart/2018/5/layout/CenteredIconLabelDescriptionList"/>
    <dgm:cxn modelId="{5B6FEC3E-EA2D-49DE-83C9-6AFA8B41EB37}" type="presParOf" srcId="{B0D2CFDF-8D2E-4853-B484-1026E6B5F07D}" destId="{C83A1A24-0E58-475B-AD70-CB7C8F3DAB6C}" srcOrd="2" destOrd="0" presId="urn:microsoft.com/office/officeart/2018/5/layout/CenteredIconLabelDescriptionList"/>
    <dgm:cxn modelId="{6EEEE793-7F59-4881-A931-A963AC83EA1D}" type="presParOf" srcId="{C83A1A24-0E58-475B-AD70-CB7C8F3DAB6C}" destId="{E60C0E77-FAFD-4C69-99E6-1366715A5794}" srcOrd="0" destOrd="0" presId="urn:microsoft.com/office/officeart/2018/5/layout/CenteredIconLabelDescriptionList"/>
    <dgm:cxn modelId="{1CE794AA-1CCC-4FCC-8440-1CB7AF7BA8DD}" type="presParOf" srcId="{C83A1A24-0E58-475B-AD70-CB7C8F3DAB6C}" destId="{36A65EAA-D426-4FF8-B0F4-2D282299B535}" srcOrd="1" destOrd="0" presId="urn:microsoft.com/office/officeart/2018/5/layout/CenteredIconLabelDescriptionList"/>
    <dgm:cxn modelId="{16039289-1B20-42E2-AD39-40013C82AF67}" type="presParOf" srcId="{C83A1A24-0E58-475B-AD70-CB7C8F3DAB6C}" destId="{4782CC51-84B6-476E-8833-1C93D3CC2CF9}" srcOrd="2" destOrd="0" presId="urn:microsoft.com/office/officeart/2018/5/layout/CenteredIconLabelDescriptionList"/>
    <dgm:cxn modelId="{39ED4025-F373-4E1A-A05A-09E51B38EA5E}" type="presParOf" srcId="{C83A1A24-0E58-475B-AD70-CB7C8F3DAB6C}" destId="{4695BF76-6EA2-4B79-9C89-CB3CF4F038E9}" srcOrd="3" destOrd="0" presId="urn:microsoft.com/office/officeart/2018/5/layout/CenteredIconLabelDescriptionList"/>
    <dgm:cxn modelId="{F5F67DE8-4DFC-43FE-B779-F5A37620E729}" type="presParOf" srcId="{C83A1A24-0E58-475B-AD70-CB7C8F3DAB6C}" destId="{563947E9-75AE-448C-8BF0-623191082804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8DD594-9F27-4F23-8D97-54D84C3FA8C1}">
      <dsp:nvSpPr>
        <dsp:cNvPr id="0" name=""/>
        <dsp:cNvSpPr/>
      </dsp:nvSpPr>
      <dsp:spPr>
        <a:xfrm>
          <a:off x="1644278" y="458044"/>
          <a:ext cx="35428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4243" y="45720"/>
              </a:lnTo>
              <a:lnTo>
                <a:pt x="194243" y="47774"/>
              </a:lnTo>
              <a:lnTo>
                <a:pt x="354286" y="47774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11799" y="501871"/>
        <a:ext cx="19244" cy="3785"/>
      </dsp:txXfrm>
    </dsp:sp>
    <dsp:sp modelId="{721D923A-735E-403F-BCD5-693A9DC0C450}">
      <dsp:nvSpPr>
        <dsp:cNvPr id="0" name=""/>
        <dsp:cNvSpPr/>
      </dsp:nvSpPr>
      <dsp:spPr>
        <a:xfrm>
          <a:off x="0" y="9940"/>
          <a:ext cx="1646078" cy="987647"/>
        </a:xfrm>
        <a:prstGeom prst="rect">
          <a:avLst/>
        </a:prstGeom>
        <a:solidFill>
          <a:srgbClr val="7030A0"/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659" tIns="84666" rIns="80659" bIns="8466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 dirty="0"/>
            <a:t>Основные понятия о базах данных</a:t>
          </a:r>
          <a:endParaRPr lang="en-US" sz="1300" kern="1200" dirty="0"/>
        </a:p>
      </dsp:txBody>
      <dsp:txXfrm>
        <a:off x="0" y="9940"/>
        <a:ext cx="1646078" cy="987647"/>
      </dsp:txXfrm>
    </dsp:sp>
    <dsp:sp modelId="{1B742D1A-2C9E-4B83-AC1B-BE9D084CE509}">
      <dsp:nvSpPr>
        <dsp:cNvPr id="0" name=""/>
        <dsp:cNvSpPr/>
      </dsp:nvSpPr>
      <dsp:spPr>
        <a:xfrm>
          <a:off x="3675244" y="460098"/>
          <a:ext cx="3479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998" y="45720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39778" y="503925"/>
        <a:ext cx="18929" cy="3785"/>
      </dsp:txXfrm>
    </dsp:sp>
    <dsp:sp modelId="{42037B10-1ACC-429A-A2E8-846C4F92578B}">
      <dsp:nvSpPr>
        <dsp:cNvPr id="0" name=""/>
        <dsp:cNvSpPr/>
      </dsp:nvSpPr>
      <dsp:spPr>
        <a:xfrm>
          <a:off x="2030965" y="11995"/>
          <a:ext cx="1646078" cy="987647"/>
        </a:xfrm>
        <a:prstGeom prst="rect">
          <a:avLst/>
        </a:prstGeom>
        <a:solidFill>
          <a:srgbClr val="7030A0"/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659" tIns="84666" rIns="80659" bIns="8466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 dirty="0"/>
            <a:t>Классификация СУБД </a:t>
          </a:r>
          <a:r>
            <a:rPr lang="en-US" sz="1300" b="0" i="0" kern="1200" dirty="0"/>
            <a:t>NoSQL</a:t>
          </a:r>
          <a:endParaRPr lang="en-US" sz="1300" kern="1200" dirty="0"/>
        </a:p>
      </dsp:txBody>
      <dsp:txXfrm>
        <a:off x="2030965" y="11995"/>
        <a:ext cx="1646078" cy="987647"/>
      </dsp:txXfrm>
    </dsp:sp>
    <dsp:sp modelId="{D38F1421-D384-4EA8-98EC-A81E6D92BF3B}">
      <dsp:nvSpPr>
        <dsp:cNvPr id="0" name=""/>
        <dsp:cNvSpPr/>
      </dsp:nvSpPr>
      <dsp:spPr>
        <a:xfrm>
          <a:off x="5699920" y="460098"/>
          <a:ext cx="3479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998" y="45720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864454" y="503925"/>
        <a:ext cx="18929" cy="3785"/>
      </dsp:txXfrm>
    </dsp:sp>
    <dsp:sp modelId="{ED0FBE5F-4DA7-4D1D-AE4E-F1EE9DC5A252}">
      <dsp:nvSpPr>
        <dsp:cNvPr id="0" name=""/>
        <dsp:cNvSpPr/>
      </dsp:nvSpPr>
      <dsp:spPr>
        <a:xfrm>
          <a:off x="4055642" y="11995"/>
          <a:ext cx="1646078" cy="987647"/>
        </a:xfrm>
        <a:prstGeom prst="rect">
          <a:avLst/>
        </a:prstGeom>
        <a:solidFill>
          <a:srgbClr val="7030A0"/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659" tIns="84666" rIns="80659" bIns="8466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 dirty="0"/>
            <a:t>Эволюция Баз Данных</a:t>
          </a:r>
          <a:endParaRPr lang="en-US" sz="1300" kern="1200" dirty="0"/>
        </a:p>
      </dsp:txBody>
      <dsp:txXfrm>
        <a:off x="4055642" y="11995"/>
        <a:ext cx="1646078" cy="987647"/>
      </dsp:txXfrm>
    </dsp:sp>
    <dsp:sp modelId="{D0F1473C-1DE6-4BFD-BF8D-AC0BC70ABFAD}">
      <dsp:nvSpPr>
        <dsp:cNvPr id="0" name=""/>
        <dsp:cNvSpPr/>
      </dsp:nvSpPr>
      <dsp:spPr>
        <a:xfrm>
          <a:off x="7724597" y="460098"/>
          <a:ext cx="3479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998" y="45720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889131" y="503925"/>
        <a:ext cx="18929" cy="3785"/>
      </dsp:txXfrm>
    </dsp:sp>
    <dsp:sp modelId="{F6C21C86-20D2-4F21-AE58-FC4AEE493B2E}">
      <dsp:nvSpPr>
        <dsp:cNvPr id="0" name=""/>
        <dsp:cNvSpPr/>
      </dsp:nvSpPr>
      <dsp:spPr>
        <a:xfrm>
          <a:off x="6080318" y="11995"/>
          <a:ext cx="1646078" cy="987647"/>
        </a:xfrm>
        <a:prstGeom prst="rect">
          <a:avLst/>
        </a:prstGeom>
        <a:solidFill>
          <a:srgbClr val="7030A0"/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659" tIns="84666" rIns="80659" bIns="8466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 dirty="0"/>
            <a:t>Система контейнеризации </a:t>
          </a:r>
          <a:r>
            <a:rPr lang="ro-RO" sz="1300" b="0" i="0" kern="1200" dirty="0"/>
            <a:t>Docker</a:t>
          </a:r>
          <a:endParaRPr lang="en-US" sz="1300" i="0" kern="1200" dirty="0"/>
        </a:p>
      </dsp:txBody>
      <dsp:txXfrm>
        <a:off x="6080318" y="11995"/>
        <a:ext cx="1646078" cy="987647"/>
      </dsp:txXfrm>
    </dsp:sp>
    <dsp:sp modelId="{2C49869C-0260-44CC-A693-68EC9C215CED}">
      <dsp:nvSpPr>
        <dsp:cNvPr id="0" name=""/>
        <dsp:cNvSpPr/>
      </dsp:nvSpPr>
      <dsp:spPr>
        <a:xfrm>
          <a:off x="829328" y="997842"/>
          <a:ext cx="8098706" cy="347998"/>
        </a:xfrm>
        <a:custGeom>
          <a:avLst/>
          <a:gdLst/>
          <a:ahLst/>
          <a:cxnLst/>
          <a:rect l="0" t="0" r="0" b="0"/>
          <a:pathLst>
            <a:path>
              <a:moveTo>
                <a:pt x="8098706" y="0"/>
              </a:moveTo>
              <a:lnTo>
                <a:pt x="8098706" y="191099"/>
              </a:lnTo>
              <a:lnTo>
                <a:pt x="0" y="191099"/>
              </a:lnTo>
              <a:lnTo>
                <a:pt x="0" y="347998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75992" y="1169948"/>
        <a:ext cx="405377" cy="3785"/>
      </dsp:txXfrm>
    </dsp:sp>
    <dsp:sp modelId="{A6CE5718-1AA7-48A9-9A64-88B2B0A270B9}">
      <dsp:nvSpPr>
        <dsp:cNvPr id="0" name=""/>
        <dsp:cNvSpPr/>
      </dsp:nvSpPr>
      <dsp:spPr>
        <a:xfrm>
          <a:off x="8104995" y="11995"/>
          <a:ext cx="1646078" cy="98764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659" tIns="84666" rIns="80659" bIns="8466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 dirty="0"/>
            <a:t>Базовые возможности </a:t>
          </a:r>
          <a:r>
            <a:rPr lang="ro-RO" sz="1300" b="0" i="0" kern="1200" dirty="0"/>
            <a:t>mongodb</a:t>
          </a:r>
          <a:endParaRPr lang="en-US" sz="1300" kern="1200" dirty="0"/>
        </a:p>
      </dsp:txBody>
      <dsp:txXfrm>
        <a:off x="8104995" y="11995"/>
        <a:ext cx="1646078" cy="987647"/>
      </dsp:txXfrm>
    </dsp:sp>
    <dsp:sp modelId="{A80E552C-FDBB-4019-B1F2-C2D3C1F14DBA}">
      <dsp:nvSpPr>
        <dsp:cNvPr id="0" name=""/>
        <dsp:cNvSpPr/>
      </dsp:nvSpPr>
      <dsp:spPr>
        <a:xfrm>
          <a:off x="1650567" y="1826343"/>
          <a:ext cx="3479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998" y="45720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15101" y="1870171"/>
        <a:ext cx="18929" cy="3785"/>
      </dsp:txXfrm>
    </dsp:sp>
    <dsp:sp modelId="{067F0BEE-5DA0-4503-AD2C-9C8AD43EC3E2}">
      <dsp:nvSpPr>
        <dsp:cNvPr id="0" name=""/>
        <dsp:cNvSpPr/>
      </dsp:nvSpPr>
      <dsp:spPr>
        <a:xfrm>
          <a:off x="6288" y="1378240"/>
          <a:ext cx="1646078" cy="987647"/>
        </a:xfrm>
        <a:prstGeom prst="rect">
          <a:avLst/>
        </a:prstGeom>
        <a:solidFill>
          <a:srgbClr val="328A9E"/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659" tIns="84666" rIns="80659" bIns="8466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 dirty="0"/>
            <a:t>Гостевая лекция</a:t>
          </a:r>
          <a:br>
            <a:rPr lang="ru-RU" sz="1300" b="0" i="0" kern="1200" dirty="0"/>
          </a:br>
          <a:r>
            <a:rPr lang="en-US" sz="1300" b="0" i="0" kern="1200" dirty="0"/>
            <a:t>Manticore</a:t>
          </a:r>
          <a:br>
            <a:rPr lang="en-US" sz="1300" b="0" i="0" kern="1200" dirty="0"/>
          </a:br>
          <a:r>
            <a:rPr lang="ru-RU" sz="1300" b="0" i="0" kern="1200" dirty="0"/>
            <a:t>(</a:t>
          </a:r>
          <a:r>
            <a:rPr lang="en-US" sz="1300" b="0" i="0" kern="1200" dirty="0"/>
            <a:t>7 </a:t>
          </a:r>
          <a:r>
            <a:rPr lang="ru-RU" sz="1300" b="0" i="0" kern="1200" dirty="0"/>
            <a:t>марта)</a:t>
          </a:r>
          <a:endParaRPr lang="en-US" sz="1300" kern="1200" dirty="0"/>
        </a:p>
      </dsp:txBody>
      <dsp:txXfrm>
        <a:off x="6288" y="1378240"/>
        <a:ext cx="1646078" cy="987647"/>
      </dsp:txXfrm>
    </dsp:sp>
    <dsp:sp modelId="{36077A90-B0F8-409F-9C38-F1C565B35A8F}">
      <dsp:nvSpPr>
        <dsp:cNvPr id="0" name=""/>
        <dsp:cNvSpPr/>
      </dsp:nvSpPr>
      <dsp:spPr>
        <a:xfrm>
          <a:off x="3675244" y="1826343"/>
          <a:ext cx="3479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998" y="45720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39778" y="1870171"/>
        <a:ext cx="18929" cy="3785"/>
      </dsp:txXfrm>
    </dsp:sp>
    <dsp:sp modelId="{EE8E44FF-6BB3-4D26-8C5C-51E795BF2F02}">
      <dsp:nvSpPr>
        <dsp:cNvPr id="0" name=""/>
        <dsp:cNvSpPr/>
      </dsp:nvSpPr>
      <dsp:spPr>
        <a:xfrm>
          <a:off x="2030965" y="1378240"/>
          <a:ext cx="1646078" cy="98764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659" tIns="84666" rIns="80659" bIns="8466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 dirty="0"/>
            <a:t>Ключ-значение СУБД (</a:t>
          </a:r>
          <a:r>
            <a:rPr lang="en-US" sz="1300" b="0" i="0" kern="1200" dirty="0"/>
            <a:t>Redis)</a:t>
          </a:r>
          <a:endParaRPr lang="en-US" sz="1300" kern="1200" dirty="0"/>
        </a:p>
      </dsp:txBody>
      <dsp:txXfrm>
        <a:off x="2030965" y="1378240"/>
        <a:ext cx="1646078" cy="987647"/>
      </dsp:txXfrm>
    </dsp:sp>
    <dsp:sp modelId="{D72EF03E-479C-4453-9AE3-007732E19AEE}">
      <dsp:nvSpPr>
        <dsp:cNvPr id="0" name=""/>
        <dsp:cNvSpPr/>
      </dsp:nvSpPr>
      <dsp:spPr>
        <a:xfrm>
          <a:off x="5699920" y="1826343"/>
          <a:ext cx="3479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998" y="45720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864454" y="1870171"/>
        <a:ext cx="18929" cy="3785"/>
      </dsp:txXfrm>
    </dsp:sp>
    <dsp:sp modelId="{A9CFB23B-7153-4836-B8C1-58A79F6BEE9C}">
      <dsp:nvSpPr>
        <dsp:cNvPr id="0" name=""/>
        <dsp:cNvSpPr/>
      </dsp:nvSpPr>
      <dsp:spPr>
        <a:xfrm>
          <a:off x="4055642" y="1378240"/>
          <a:ext cx="1646078" cy="987647"/>
        </a:xfrm>
        <a:prstGeom prst="rect">
          <a:avLst/>
        </a:prstGeom>
        <a:solidFill>
          <a:srgbClr val="328A9E"/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659" tIns="84666" rIns="80659" bIns="8466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 dirty="0"/>
            <a:t>Гостевая лекция</a:t>
          </a:r>
          <a:br>
            <a:rPr lang="ru-RU" sz="1300" b="0" i="0" kern="1200" dirty="0"/>
          </a:br>
          <a:r>
            <a:rPr lang="en-US" sz="1300" b="0" i="0" kern="1200" dirty="0" err="1"/>
            <a:t>Tarantool</a:t>
          </a:r>
          <a:br>
            <a:rPr lang="ru-RU" sz="1300" b="0" i="0" kern="1200" dirty="0"/>
          </a:br>
          <a:r>
            <a:rPr lang="ru-RU" sz="1300" b="0" i="0" kern="1200" dirty="0"/>
            <a:t>(21 марта)</a:t>
          </a:r>
          <a:endParaRPr lang="en-US" sz="1300" kern="1200" dirty="0"/>
        </a:p>
      </dsp:txBody>
      <dsp:txXfrm>
        <a:off x="4055642" y="1378240"/>
        <a:ext cx="1646078" cy="987647"/>
      </dsp:txXfrm>
    </dsp:sp>
    <dsp:sp modelId="{990F8609-FC89-4102-B6B8-698F792EBCA2}">
      <dsp:nvSpPr>
        <dsp:cNvPr id="0" name=""/>
        <dsp:cNvSpPr/>
      </dsp:nvSpPr>
      <dsp:spPr>
        <a:xfrm>
          <a:off x="7724597" y="1826343"/>
          <a:ext cx="3479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998" y="45720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889131" y="1870171"/>
        <a:ext cx="18929" cy="3785"/>
      </dsp:txXfrm>
    </dsp:sp>
    <dsp:sp modelId="{AD99E3CC-0982-44DE-A126-F5A84FBEFEE5}">
      <dsp:nvSpPr>
        <dsp:cNvPr id="0" name=""/>
        <dsp:cNvSpPr/>
      </dsp:nvSpPr>
      <dsp:spPr>
        <a:xfrm>
          <a:off x="6080318" y="1378240"/>
          <a:ext cx="1646078" cy="98764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659" tIns="84666" rIns="80659" bIns="8466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 dirty="0"/>
            <a:t>Витрины данных. МРР-СУБД (</a:t>
          </a:r>
          <a:r>
            <a:rPr lang="en-US" sz="1300" b="0" i="0" kern="1200" dirty="0"/>
            <a:t>DWH</a:t>
          </a:r>
          <a:r>
            <a:rPr lang="ru-RU" sz="1300" b="0" i="0" kern="1200" dirty="0"/>
            <a:t>)</a:t>
          </a:r>
          <a:endParaRPr lang="en-US" sz="1300" kern="1200" dirty="0"/>
        </a:p>
      </dsp:txBody>
      <dsp:txXfrm>
        <a:off x="6080318" y="1378240"/>
        <a:ext cx="1646078" cy="987647"/>
      </dsp:txXfrm>
    </dsp:sp>
    <dsp:sp modelId="{9629D8DE-40E4-460E-9E30-B161B2B56D2A}">
      <dsp:nvSpPr>
        <dsp:cNvPr id="0" name=""/>
        <dsp:cNvSpPr/>
      </dsp:nvSpPr>
      <dsp:spPr>
        <a:xfrm>
          <a:off x="829328" y="2364087"/>
          <a:ext cx="8098706" cy="347998"/>
        </a:xfrm>
        <a:custGeom>
          <a:avLst/>
          <a:gdLst/>
          <a:ahLst/>
          <a:cxnLst/>
          <a:rect l="0" t="0" r="0" b="0"/>
          <a:pathLst>
            <a:path>
              <a:moveTo>
                <a:pt x="8098706" y="0"/>
              </a:moveTo>
              <a:lnTo>
                <a:pt x="8098706" y="191099"/>
              </a:lnTo>
              <a:lnTo>
                <a:pt x="0" y="191099"/>
              </a:lnTo>
              <a:lnTo>
                <a:pt x="0" y="347998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75992" y="2536193"/>
        <a:ext cx="405377" cy="3785"/>
      </dsp:txXfrm>
    </dsp:sp>
    <dsp:sp modelId="{19ADA646-844B-4BED-8E5A-A6EF51953C7C}">
      <dsp:nvSpPr>
        <dsp:cNvPr id="0" name=""/>
        <dsp:cNvSpPr/>
      </dsp:nvSpPr>
      <dsp:spPr>
        <a:xfrm>
          <a:off x="8104995" y="1378240"/>
          <a:ext cx="1646078" cy="987647"/>
        </a:xfrm>
        <a:prstGeom prst="rect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659" tIns="84666" rIns="80659" bIns="8466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 dirty="0"/>
            <a:t>Гостевая лекция</a:t>
          </a:r>
          <a:br>
            <a:rPr lang="en-US" sz="1300" b="0" i="0" kern="1200" dirty="0"/>
          </a:br>
          <a:r>
            <a:rPr lang="en-US" sz="1300" b="0" i="0" kern="1200" dirty="0" err="1"/>
            <a:t>YeniseiDB</a:t>
          </a:r>
          <a:br>
            <a:rPr lang="ru-RU" sz="1300" b="0" i="0" kern="1200" dirty="0"/>
          </a:br>
          <a:r>
            <a:rPr lang="ru-RU" sz="1300" b="0" i="0" kern="1200" dirty="0"/>
            <a:t>(4 апреля)</a:t>
          </a:r>
          <a:endParaRPr lang="en-US" sz="1300" kern="1200" dirty="0"/>
        </a:p>
      </dsp:txBody>
      <dsp:txXfrm>
        <a:off x="8104995" y="1378240"/>
        <a:ext cx="1646078" cy="987647"/>
      </dsp:txXfrm>
    </dsp:sp>
    <dsp:sp modelId="{E884EF59-37F4-4366-9D59-E8ABC8026122}">
      <dsp:nvSpPr>
        <dsp:cNvPr id="0" name=""/>
        <dsp:cNvSpPr/>
      </dsp:nvSpPr>
      <dsp:spPr>
        <a:xfrm>
          <a:off x="1650567" y="3192589"/>
          <a:ext cx="3479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998" y="45720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15101" y="3236416"/>
        <a:ext cx="18929" cy="3785"/>
      </dsp:txXfrm>
    </dsp:sp>
    <dsp:sp modelId="{0C194A09-BBD2-4B67-B827-217380D20DB0}">
      <dsp:nvSpPr>
        <dsp:cNvPr id="0" name=""/>
        <dsp:cNvSpPr/>
      </dsp:nvSpPr>
      <dsp:spPr>
        <a:xfrm>
          <a:off x="6288" y="2744485"/>
          <a:ext cx="1646078" cy="98764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659" tIns="84666" rIns="80659" bIns="8466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 dirty="0" err="1"/>
            <a:t>Графовые</a:t>
          </a:r>
          <a:r>
            <a:rPr lang="ru-RU" sz="1300" b="0" i="0" kern="1200" dirty="0"/>
            <a:t> СУБД (</a:t>
          </a:r>
          <a:r>
            <a:rPr lang="en-US" sz="1300" b="0" i="0" kern="1200" dirty="0"/>
            <a:t>Neo4j)</a:t>
          </a:r>
          <a:endParaRPr lang="en-US" sz="1300" kern="1200" dirty="0"/>
        </a:p>
      </dsp:txBody>
      <dsp:txXfrm>
        <a:off x="6288" y="2744485"/>
        <a:ext cx="1646078" cy="987647"/>
      </dsp:txXfrm>
    </dsp:sp>
    <dsp:sp modelId="{58D643B1-C9CA-430D-B5A1-2EC0C543E94C}">
      <dsp:nvSpPr>
        <dsp:cNvPr id="0" name=""/>
        <dsp:cNvSpPr/>
      </dsp:nvSpPr>
      <dsp:spPr>
        <a:xfrm>
          <a:off x="3675244" y="3192589"/>
          <a:ext cx="3479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998" y="45720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39778" y="3236416"/>
        <a:ext cx="18929" cy="3785"/>
      </dsp:txXfrm>
    </dsp:sp>
    <dsp:sp modelId="{F1C1EC16-6120-4C79-BDBE-19AA311B3CBE}">
      <dsp:nvSpPr>
        <dsp:cNvPr id="0" name=""/>
        <dsp:cNvSpPr/>
      </dsp:nvSpPr>
      <dsp:spPr>
        <a:xfrm>
          <a:off x="2030965" y="2744485"/>
          <a:ext cx="1646078" cy="98764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659" tIns="84666" rIns="80659" bIns="8466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 dirty="0"/>
            <a:t>Распределенные СУБД (</a:t>
          </a:r>
          <a:r>
            <a:rPr lang="en-US" sz="1300" b="0" i="0" kern="1200" dirty="0"/>
            <a:t>YDB, </a:t>
          </a:r>
          <a:r>
            <a:rPr lang="en-US" sz="1300" b="0" i="0" kern="1200" dirty="0" err="1"/>
            <a:t>CockroachDB</a:t>
          </a:r>
          <a:r>
            <a:rPr lang="en-US" sz="1300" b="0" i="0" kern="1200" dirty="0"/>
            <a:t>)</a:t>
          </a:r>
          <a:endParaRPr lang="en-US" sz="1300" kern="1200" dirty="0"/>
        </a:p>
      </dsp:txBody>
      <dsp:txXfrm>
        <a:off x="2030965" y="2744485"/>
        <a:ext cx="1646078" cy="987647"/>
      </dsp:txXfrm>
    </dsp:sp>
    <dsp:sp modelId="{18D869C3-ECEA-4501-96ED-11F70F55B64D}">
      <dsp:nvSpPr>
        <dsp:cNvPr id="0" name=""/>
        <dsp:cNvSpPr/>
      </dsp:nvSpPr>
      <dsp:spPr>
        <a:xfrm>
          <a:off x="5699920" y="3192589"/>
          <a:ext cx="3479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998" y="45720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5864454" y="3236416"/>
        <a:ext cx="18929" cy="3785"/>
      </dsp:txXfrm>
    </dsp:sp>
    <dsp:sp modelId="{CB59154F-1086-433A-AF35-A10646F4D9B8}">
      <dsp:nvSpPr>
        <dsp:cNvPr id="0" name=""/>
        <dsp:cNvSpPr/>
      </dsp:nvSpPr>
      <dsp:spPr>
        <a:xfrm>
          <a:off x="4055642" y="2744485"/>
          <a:ext cx="1646078" cy="987647"/>
        </a:xfrm>
        <a:prstGeom prst="rect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659" tIns="84666" rIns="80659" bIns="8466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 dirty="0"/>
            <a:t>Гостевая лекция</a:t>
          </a:r>
          <a:br>
            <a:rPr lang="ru-RU" sz="1300" b="0" i="0" kern="1200" dirty="0"/>
          </a:br>
          <a:r>
            <a:rPr lang="ro-RO" sz="1300" kern="1200" dirty="0"/>
            <a:t>ScyllaDB</a:t>
          </a:r>
          <a:br>
            <a:rPr lang="ru-RU" sz="1300" kern="1200" dirty="0"/>
          </a:br>
          <a:r>
            <a:rPr lang="ru-RU" sz="1300" kern="1200" dirty="0"/>
            <a:t>(25 апреля)</a:t>
          </a:r>
        </a:p>
      </dsp:txBody>
      <dsp:txXfrm>
        <a:off x="4055642" y="2744485"/>
        <a:ext cx="1646078" cy="987647"/>
      </dsp:txXfrm>
    </dsp:sp>
    <dsp:sp modelId="{235D5C2E-636F-4CAE-B9C6-36C6C442D410}">
      <dsp:nvSpPr>
        <dsp:cNvPr id="0" name=""/>
        <dsp:cNvSpPr/>
      </dsp:nvSpPr>
      <dsp:spPr>
        <a:xfrm>
          <a:off x="7724597" y="3192589"/>
          <a:ext cx="3479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998" y="45720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7889131" y="3236416"/>
        <a:ext cx="18929" cy="3785"/>
      </dsp:txXfrm>
    </dsp:sp>
    <dsp:sp modelId="{DC0E4BE6-904E-49AA-84FA-279DB41DD635}">
      <dsp:nvSpPr>
        <dsp:cNvPr id="0" name=""/>
        <dsp:cNvSpPr/>
      </dsp:nvSpPr>
      <dsp:spPr>
        <a:xfrm>
          <a:off x="6080318" y="2744485"/>
          <a:ext cx="1646078" cy="98764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659" tIns="84666" rIns="80659" bIns="8466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/>
            <a:t>Векторные СУБД. </a:t>
          </a:r>
          <a:r>
            <a:rPr lang="ro-RO" sz="1300" kern="1200" dirty="0"/>
            <a:t>Weaviate</a:t>
          </a:r>
          <a:endParaRPr lang="ru-RU" sz="1300" kern="1200" dirty="0"/>
        </a:p>
      </dsp:txBody>
      <dsp:txXfrm>
        <a:off x="6080318" y="2744485"/>
        <a:ext cx="1646078" cy="987647"/>
      </dsp:txXfrm>
    </dsp:sp>
    <dsp:sp modelId="{4F41FC3A-11E9-492B-A1B9-8CFA84CD2B89}">
      <dsp:nvSpPr>
        <dsp:cNvPr id="0" name=""/>
        <dsp:cNvSpPr/>
      </dsp:nvSpPr>
      <dsp:spPr>
        <a:xfrm>
          <a:off x="8104995" y="2744485"/>
          <a:ext cx="1646078" cy="98764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659" tIns="84666" rIns="80659" bIns="8466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/>
            <a:t>Итоговое занятие</a:t>
          </a:r>
          <a:br>
            <a:rPr lang="ru-RU" sz="1300" kern="1200" dirty="0"/>
          </a:br>
          <a:r>
            <a:rPr lang="ru-RU" sz="1300" kern="1200" dirty="0"/>
            <a:t>(16 мая)</a:t>
          </a:r>
        </a:p>
      </dsp:txBody>
      <dsp:txXfrm>
        <a:off x="8104995" y="2744485"/>
        <a:ext cx="1646078" cy="9876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BF0165-2287-4390-8058-B9E3F3C05C77}">
      <dsp:nvSpPr>
        <dsp:cNvPr id="0" name=""/>
        <dsp:cNvSpPr/>
      </dsp:nvSpPr>
      <dsp:spPr>
        <a:xfrm rot="4396374">
          <a:off x="2289246" y="931386"/>
          <a:ext cx="4040502" cy="2817746"/>
        </a:xfrm>
        <a:prstGeom prst="swooshArrow">
          <a:avLst>
            <a:gd name="adj1" fmla="val 16310"/>
            <a:gd name="adj2" fmla="val 313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9653EC-873D-4629-8C9B-787E36540BEF}">
      <dsp:nvSpPr>
        <dsp:cNvPr id="0" name=""/>
        <dsp:cNvSpPr/>
      </dsp:nvSpPr>
      <dsp:spPr>
        <a:xfrm>
          <a:off x="3802831" y="1299312"/>
          <a:ext cx="102035" cy="102035"/>
        </a:xfrm>
        <a:prstGeom prst="ellipse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3B99F6-FC9E-4E33-B8D8-BF450DF5EEBD}">
      <dsp:nvSpPr>
        <dsp:cNvPr id="0" name=""/>
        <dsp:cNvSpPr/>
      </dsp:nvSpPr>
      <dsp:spPr>
        <a:xfrm>
          <a:off x="4501492" y="1862846"/>
          <a:ext cx="102035" cy="102035"/>
        </a:xfrm>
        <a:prstGeom prst="ellipse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BEE616-8676-4B22-AAC5-55E2C6D58FB7}">
      <dsp:nvSpPr>
        <dsp:cNvPr id="0" name=""/>
        <dsp:cNvSpPr/>
      </dsp:nvSpPr>
      <dsp:spPr>
        <a:xfrm>
          <a:off x="5025102" y="2521864"/>
          <a:ext cx="102035" cy="102035"/>
        </a:xfrm>
        <a:prstGeom prst="ellipse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A81BCE-47DE-463B-B0FF-03A4E0A25B5A}">
      <dsp:nvSpPr>
        <dsp:cNvPr id="0" name=""/>
        <dsp:cNvSpPr/>
      </dsp:nvSpPr>
      <dsp:spPr>
        <a:xfrm>
          <a:off x="2018383" y="0"/>
          <a:ext cx="1904971" cy="748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i="0" kern="1200" dirty="0"/>
            <a:t>История</a:t>
          </a:r>
          <a:endParaRPr lang="ru-RU" sz="2400" kern="1200" dirty="0"/>
        </a:p>
      </dsp:txBody>
      <dsp:txXfrm>
        <a:off x="2018383" y="0"/>
        <a:ext cx="1904971" cy="748883"/>
      </dsp:txXfrm>
    </dsp:sp>
    <dsp:sp modelId="{2FF83965-B006-4CD8-885F-AA8A0B0179D5}">
      <dsp:nvSpPr>
        <dsp:cNvPr id="0" name=""/>
        <dsp:cNvSpPr/>
      </dsp:nvSpPr>
      <dsp:spPr>
        <a:xfrm>
          <a:off x="4386726" y="975888"/>
          <a:ext cx="2780228" cy="748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i="0" kern="1200"/>
            <a:t>Основные компоненты</a:t>
          </a:r>
          <a:endParaRPr lang="ru-RU" sz="2400" kern="1200"/>
        </a:p>
      </dsp:txBody>
      <dsp:txXfrm>
        <a:off x="4386726" y="975888"/>
        <a:ext cx="2780228" cy="748883"/>
      </dsp:txXfrm>
    </dsp:sp>
    <dsp:sp modelId="{EF9279AB-146B-4CFB-829C-1C01D92ECE93}">
      <dsp:nvSpPr>
        <dsp:cNvPr id="0" name=""/>
        <dsp:cNvSpPr/>
      </dsp:nvSpPr>
      <dsp:spPr>
        <a:xfrm>
          <a:off x="2018383" y="1539423"/>
          <a:ext cx="2213885" cy="748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i="0" kern="1200"/>
            <a:t>Эко система</a:t>
          </a:r>
          <a:endParaRPr lang="ru-RU" sz="2400" kern="1200"/>
        </a:p>
      </dsp:txBody>
      <dsp:txXfrm>
        <a:off x="2018383" y="1539423"/>
        <a:ext cx="2213885" cy="748883"/>
      </dsp:txXfrm>
    </dsp:sp>
    <dsp:sp modelId="{25558CCC-F204-4207-9748-E1324CA11A93}">
      <dsp:nvSpPr>
        <dsp:cNvPr id="0" name=""/>
        <dsp:cNvSpPr/>
      </dsp:nvSpPr>
      <dsp:spPr>
        <a:xfrm>
          <a:off x="5467926" y="2198440"/>
          <a:ext cx="1699028" cy="748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i="0" kern="1200"/>
            <a:t>Много магии</a:t>
          </a:r>
          <a:endParaRPr lang="ru-RU" sz="2400" kern="1200"/>
        </a:p>
      </dsp:txBody>
      <dsp:txXfrm>
        <a:off x="5467926" y="2198440"/>
        <a:ext cx="1699028" cy="748883"/>
      </dsp:txXfrm>
    </dsp:sp>
    <dsp:sp modelId="{07267E39-57BC-453A-8399-AB2D8CF4FB0F}">
      <dsp:nvSpPr>
        <dsp:cNvPr id="0" name=""/>
        <dsp:cNvSpPr/>
      </dsp:nvSpPr>
      <dsp:spPr>
        <a:xfrm>
          <a:off x="3624879" y="3931636"/>
          <a:ext cx="4509865" cy="748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i="0" kern="1200" dirty="0"/>
            <a:t>Много демо (но не факт </a:t>
          </a:r>
          <a:r>
            <a:rPr lang="ru-RU" sz="2400" b="0" i="0" kern="1200" dirty="0">
              <a:sym typeface="Wingdings" panose="05000000000000000000" pitchFamily="2" charset="2"/>
            </a:rPr>
            <a:t></a:t>
          </a:r>
          <a:r>
            <a:rPr lang="ru-RU" sz="2400" b="0" i="0" kern="1200" dirty="0"/>
            <a:t>)</a:t>
          </a:r>
          <a:endParaRPr lang="ru-RU" sz="2400" kern="1200" dirty="0"/>
        </a:p>
      </dsp:txBody>
      <dsp:txXfrm>
        <a:off x="3624879" y="3931636"/>
        <a:ext cx="4509865" cy="7488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DC0FB5-4023-4FE5-B4CF-42FF66B63A68}">
      <dsp:nvSpPr>
        <dsp:cNvPr id="0" name=""/>
        <dsp:cNvSpPr/>
      </dsp:nvSpPr>
      <dsp:spPr>
        <a:xfrm>
          <a:off x="1525121" y="194328"/>
          <a:ext cx="1509048" cy="15090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D34C8-ECA8-44FE-8B8A-81E1CA8A5E08}">
      <dsp:nvSpPr>
        <dsp:cNvPr id="0" name=""/>
        <dsp:cNvSpPr/>
      </dsp:nvSpPr>
      <dsp:spPr>
        <a:xfrm>
          <a:off x="123862" y="1836094"/>
          <a:ext cx="4311566" cy="7468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ru-RU" sz="1800" b="0" i="0" kern="1200" dirty="0"/>
            <a:t>Для контейнеров используется виртуализация на уровне ядра, то есть от гипервизора можно отказаться, </a:t>
          </a:r>
          <a:endParaRPr lang="en-US" sz="1800" kern="1200" dirty="0"/>
        </a:p>
      </dsp:txBody>
      <dsp:txXfrm>
        <a:off x="123862" y="1836094"/>
        <a:ext cx="4311566" cy="746818"/>
      </dsp:txXfrm>
    </dsp:sp>
    <dsp:sp modelId="{6FDDB7DE-F06F-496A-9391-964027981DCE}">
      <dsp:nvSpPr>
        <dsp:cNvPr id="0" name=""/>
        <dsp:cNvSpPr/>
      </dsp:nvSpPr>
      <dsp:spPr>
        <a:xfrm>
          <a:off x="123862" y="2644642"/>
          <a:ext cx="4311566" cy="247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0C0E77-FAFD-4C69-99E6-1366715A5794}">
      <dsp:nvSpPr>
        <dsp:cNvPr id="0" name=""/>
        <dsp:cNvSpPr/>
      </dsp:nvSpPr>
      <dsp:spPr>
        <a:xfrm>
          <a:off x="6591212" y="110461"/>
          <a:ext cx="1509048" cy="15090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82CC51-84B6-476E-8833-1C93D3CC2CF9}">
      <dsp:nvSpPr>
        <dsp:cNvPr id="0" name=""/>
        <dsp:cNvSpPr/>
      </dsp:nvSpPr>
      <dsp:spPr>
        <a:xfrm>
          <a:off x="5189953" y="1879720"/>
          <a:ext cx="4311566" cy="491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ru-RU" sz="3100" b="0" i="0" kern="1200" dirty="0"/>
            <a:t>Однако:</a:t>
          </a:r>
          <a:endParaRPr lang="en-US" sz="3100" kern="1200" dirty="0"/>
        </a:p>
      </dsp:txBody>
      <dsp:txXfrm>
        <a:off x="5189953" y="1879720"/>
        <a:ext cx="4311566" cy="491832"/>
      </dsp:txXfrm>
    </dsp:sp>
    <dsp:sp modelId="{563947E9-75AE-448C-8BF0-623191082804}">
      <dsp:nvSpPr>
        <dsp:cNvPr id="0" name=""/>
        <dsp:cNvSpPr/>
      </dsp:nvSpPr>
      <dsp:spPr>
        <a:xfrm>
          <a:off x="5189953" y="2393040"/>
          <a:ext cx="4311566" cy="582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b="0" i="0" kern="1200" dirty="0"/>
            <a:t>Контейнер использует ядро </a:t>
          </a:r>
          <a:r>
            <a:rPr lang="ru-RU" sz="1400" b="0" i="0" kern="1200" dirty="0" err="1"/>
            <a:t>хостовой</a:t>
          </a:r>
          <a:r>
            <a:rPr lang="ru-RU" sz="1400" b="0" i="0" kern="1200" dirty="0"/>
            <a:t> системы, а отсюда проблемы с безопасностью</a:t>
          </a:r>
          <a:endParaRPr lang="en-US" sz="1400" kern="1200" dirty="0"/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b="0" i="0" kern="1200" dirty="0"/>
            <a:t>Используются большие образы контейнеров</a:t>
          </a:r>
          <a:endParaRPr lang="en-US" sz="1400" kern="1200" dirty="0"/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b="0" i="0" kern="1200" dirty="0"/>
            <a:t>Нет стандарта упаковки образов и контейнеров</a:t>
          </a:r>
          <a:endParaRPr lang="en-US" sz="1400" kern="1200" dirty="0"/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b="0" i="0" kern="1200" dirty="0"/>
            <a:t>Все еще множество зависимостей</a:t>
          </a:r>
          <a:endParaRPr lang="en-US" sz="1400" kern="1200" dirty="0"/>
        </a:p>
      </dsp:txBody>
      <dsp:txXfrm>
        <a:off x="5189953" y="2393040"/>
        <a:ext cx="4311566" cy="5829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8196E-3D35-4DF3-9ED2-DA2CE3E7AE92}" type="datetimeFigureOut">
              <a:rPr lang="ru-RU" smtClean="0"/>
              <a:t>22.02.2024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D584EC-5FFD-4759-9CBB-E3047A3BE6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4634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https://www.youtube.com/watch?v=Hc8vnlF_bm4</a:t>
            </a:r>
            <a:br>
              <a:rPr lang="en-US" dirty="0"/>
            </a:br>
            <a:r>
              <a:rPr lang="en-US" dirty="0"/>
              <a:t>https://www.youtube.com/watch?v=PCi7G8Xaerg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D584EC-5FFD-4759-9CBB-E3047A3BE651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3214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D584EC-5FFD-4759-9CBB-E3047A3BE65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0962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dirty="0">
                <a:solidFill>
                  <a:srgbClr val="800000"/>
                </a:solidFill>
                <a:latin typeface="Consolas" panose="020B0609020204030204" pitchFamily="49" charset="0"/>
              </a:rPr>
              <a:t>CREATE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00000"/>
                </a:solidFill>
                <a:latin typeface="Consolas" panose="020B0609020204030204" pitchFamily="49" charset="0"/>
              </a:rPr>
              <a:t>database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sbt</a:t>
            </a:r>
            <a:endParaRPr lang="en-US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800" b="0" dirty="0">
                <a:solidFill>
                  <a:srgbClr val="800000"/>
                </a:solidFill>
                <a:latin typeface="Consolas" panose="020B0609020204030204" pitchFamily="49" charset="0"/>
              </a:rPr>
              <a:t>use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sbt</a:t>
            </a:r>
            <a:endParaRPr lang="en-US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800" b="0" dirty="0">
                <a:solidFill>
                  <a:srgbClr val="800000"/>
                </a:solidFill>
                <a:latin typeface="Consolas" panose="020B0609020204030204" pitchFamily="49" charset="0"/>
              </a:rPr>
              <a:t>CREATE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800000"/>
                </a:solidFill>
                <a:latin typeface="Consolas" panose="020B0609020204030204" pitchFamily="49" charset="0"/>
              </a:rPr>
              <a:t>TABLE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maria_db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data_id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,data_name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80"/>
                </a:solidFill>
                <a:latin typeface="Consolas" panose="020B0609020204030204" pitchFamily="49" charset="0"/>
              </a:rPr>
              <a:t>varchar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0000FF"/>
                </a:solidFill>
                <a:latin typeface="Consolas" panose="020B0609020204030204" pitchFamily="49" charset="0"/>
              </a:rPr>
              <a:t>20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r>
              <a:rPr lang="en-US" sz="1800" b="0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1800" b="0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800" b="0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maria_db</a:t>
            </a:r>
            <a:r>
              <a:rPr lang="en-US" sz="1800" b="0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ru-RU" b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D584EC-5FFD-4759-9CBB-E3047A3BE651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8549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https://www.youtube.com/watch?v=Hc8vnlF_bm4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D584EC-5FFD-4759-9CBB-E3047A3BE651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6875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1B9263A6-01BB-4170-B668-CCE5D1801EEF}" type="datetime1">
              <a:rPr lang="ru-RU" smtClean="0"/>
              <a:t>22.02.2024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C91E045B-E5E4-4764-A42E-E7E81D6497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7290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08832-BAB0-42D9-9B57-3992F0F53957}" type="datetime1">
              <a:rPr lang="ru-RU" smtClean="0"/>
              <a:t>22.02.2024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4437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EFF0A-04BE-4E76-8FD2-D98AC76247E7}" type="datetime1">
              <a:rPr lang="ru-RU" smtClean="0"/>
              <a:t>22.02.2024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37188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0B389-74C5-439A-BAA1-E332C82F78CC}" type="datetime1">
              <a:rPr lang="ru-RU" smtClean="0"/>
              <a:t>22.02.2024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6122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A63C3-048E-44D5-891C-7E73D1F8F985}" type="datetime1">
              <a:rPr lang="ru-RU" smtClean="0"/>
              <a:t>22.02.2024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78409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56D26-5D6C-48CB-B43D-D0BA842B45FB}" type="datetime1">
              <a:rPr lang="ru-RU" smtClean="0"/>
              <a:t>22.02.2024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79821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BBD3-BB4B-488B-86F8-F15405537A13}" type="datetime1">
              <a:rPr lang="ru-RU" smtClean="0"/>
              <a:t>22.02.2024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27328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279AA-190A-4B95-B75D-AC46AA59816D}" type="datetime1">
              <a:rPr lang="ru-RU" smtClean="0"/>
              <a:t>22.02.2024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4887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1FBF0-BE62-4A20-82AB-A2BA978CD09E}" type="datetime1">
              <a:rPr lang="ru-RU" smtClean="0"/>
              <a:t>22.02.2024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2235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>
            <a:lvl1pPr>
              <a:lnSpc>
                <a:spcPct val="100000"/>
              </a:lnSpc>
              <a:spcAft>
                <a:spcPts val="1200"/>
              </a:spcAft>
              <a:defRPr/>
            </a:lvl1pPr>
            <a:lvl2pPr>
              <a:lnSpc>
                <a:spcPct val="100000"/>
              </a:lnSpc>
              <a:spcAft>
                <a:spcPts val="1200"/>
              </a:spcAft>
              <a:defRPr/>
            </a:lvl2pPr>
            <a:lvl3pPr>
              <a:lnSpc>
                <a:spcPct val="100000"/>
              </a:lnSpc>
              <a:spcAft>
                <a:spcPts val="1200"/>
              </a:spcAft>
              <a:defRPr/>
            </a:lvl3pPr>
            <a:lvl4pPr>
              <a:lnSpc>
                <a:spcPct val="100000"/>
              </a:lnSpc>
              <a:spcAft>
                <a:spcPts val="1200"/>
              </a:spcAft>
              <a:defRPr/>
            </a:lvl4pPr>
            <a:lvl5pPr>
              <a:lnSpc>
                <a:spcPct val="100000"/>
              </a:lnSpc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A63F0-8722-4AFA-83D6-2A726F405776}" type="datetime1">
              <a:rPr lang="ru-RU" smtClean="0"/>
              <a:t>22.02.2024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2131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57BB-9F24-4F40-BFB8-D3E016FCA680}" type="datetime1">
              <a:rPr lang="ru-RU" smtClean="0"/>
              <a:t>22.02.2024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ru-RU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3800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F74E0-D284-4853-911E-7CC6927EC558}" type="datetime1">
              <a:rPr lang="ru-RU" smtClean="0"/>
              <a:t>22.02.2024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68337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FA35-3683-4C5D-A823-FAB36013BB71}" type="datetime1">
              <a:rPr lang="ru-RU" smtClean="0"/>
              <a:t>22.02.2024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94031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3EFA-4C5F-4824-B294-A20879B77677}" type="datetime1">
              <a:rPr lang="ru-RU" smtClean="0"/>
              <a:t>22.02.2024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4257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A3B39-AE98-4673-BFB0-6E3B72C53FE3}" type="datetime1">
              <a:rPr lang="ru-RU" smtClean="0"/>
              <a:t>22.02.2024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040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07713-8B35-482A-B42A-726B0DC7B3C0}" type="datetime1">
              <a:rPr lang="ru-RU" smtClean="0"/>
              <a:t>22.02.2024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1459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D3436-25F3-450C-8278-161FE685DA05}" type="datetime1">
              <a:rPr lang="ru-RU" smtClean="0"/>
              <a:t>22.02.2024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2021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64ADC9B2-064A-4FB5-8B94-88459E01E082}" type="datetime1">
              <a:rPr lang="ru-RU" smtClean="0"/>
              <a:t>22.02.2024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C91E045B-E5E4-4764-A42E-E7E81D6497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7066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1" r:id="rId1"/>
    <p:sldLayoutId id="2147484582" r:id="rId2"/>
    <p:sldLayoutId id="2147484583" r:id="rId3"/>
    <p:sldLayoutId id="2147484584" r:id="rId4"/>
    <p:sldLayoutId id="2147484585" r:id="rId5"/>
    <p:sldLayoutId id="2147484586" r:id="rId6"/>
    <p:sldLayoutId id="2147484587" r:id="rId7"/>
    <p:sldLayoutId id="2147484588" r:id="rId8"/>
    <p:sldLayoutId id="2147484589" r:id="rId9"/>
    <p:sldLayoutId id="2147484590" r:id="rId10"/>
    <p:sldLayoutId id="2147484591" r:id="rId11"/>
    <p:sldLayoutId id="2147484592" r:id="rId12"/>
    <p:sldLayoutId id="2147484593" r:id="rId13"/>
    <p:sldLayoutId id="2147484594" r:id="rId14"/>
    <p:sldLayoutId id="2147484595" r:id="rId15"/>
    <p:sldLayoutId id="2147484596" r:id="rId16"/>
    <p:sldLayoutId id="214748459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docker.com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919536" y="1484784"/>
            <a:ext cx="7992888" cy="2566052"/>
          </a:xfrm>
        </p:spPr>
        <p:txBody>
          <a:bodyPr>
            <a:noAutofit/>
          </a:bodyPr>
          <a:lstStyle/>
          <a:p>
            <a:pPr algn="ctr"/>
            <a:r>
              <a:rPr lang="ru-RU" sz="3800" b="1" dirty="0"/>
              <a:t>Лекция №</a:t>
            </a:r>
            <a:r>
              <a:rPr lang="en-US" sz="3800" b="1" dirty="0"/>
              <a:t>4</a:t>
            </a:r>
            <a:br>
              <a:rPr lang="ru-RU" sz="3800" b="1" dirty="0"/>
            </a:br>
            <a:r>
              <a:rPr lang="ru-RU" sz="3800" dirty="0"/>
              <a:t>Введение в </a:t>
            </a:r>
            <a:r>
              <a:rPr lang="en-US" sz="3800" dirty="0"/>
              <a:t>Docker. </a:t>
            </a:r>
            <a:br>
              <a:rPr lang="ru-RU" sz="3800" dirty="0"/>
            </a:br>
            <a:r>
              <a:rPr lang="en-US" sz="3800" dirty="0"/>
              <a:t>Docker &amp; docker-compose</a:t>
            </a:r>
            <a:r>
              <a:rPr lang="ru-RU" sz="3800" dirty="0"/>
              <a:t>.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919536" y="4149080"/>
            <a:ext cx="8496947" cy="1106358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Раздел 1. Основные понятия о базах данных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6A57B2C4-2A07-D491-CC0E-13316B96CC31}"/>
              </a:ext>
            </a:extLst>
          </p:cNvPr>
          <p:cNvSpPr txBox="1">
            <a:spLocks/>
          </p:cNvSpPr>
          <p:nvPr/>
        </p:nvSpPr>
        <p:spPr>
          <a:xfrm>
            <a:off x="5015880" y="5661248"/>
            <a:ext cx="6624736" cy="667606"/>
          </a:xfrm>
          <a:prstGeom prst="rect">
            <a:avLst/>
          </a:prstGeom>
        </p:spPr>
        <p:txBody>
          <a:bodyPr tIns="0">
            <a:normAutofit lnSpcReduction="10000"/>
          </a:bodyPr>
          <a:lstStyle>
            <a:lvl1pPr marL="27432" indent="0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600" kern="1200">
                <a:solidFill>
                  <a:schemeClr val="tx2">
                    <a:shade val="30000"/>
                    <a:satMod val="1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None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r>
              <a:rPr lang="ru-RU" sz="1800" b="1" dirty="0" err="1">
                <a:solidFill>
                  <a:schemeClr val="bg1"/>
                </a:solidFill>
              </a:rPr>
              <a:t>Telegram</a:t>
            </a:r>
            <a:r>
              <a:rPr lang="ru-RU" sz="1800" b="1" dirty="0">
                <a:solidFill>
                  <a:schemeClr val="bg1"/>
                </a:solidFill>
              </a:rPr>
              <a:t>: </a:t>
            </a:r>
            <a:r>
              <a:rPr lang="ru-RU" sz="1800" dirty="0">
                <a:solidFill>
                  <a:schemeClr val="bg1"/>
                </a:solidFill>
              </a:rPr>
              <a:t>@KonstantinRatvin</a:t>
            </a:r>
          </a:p>
          <a:p>
            <a:pPr algn="r"/>
            <a:r>
              <a:rPr lang="ru-RU" sz="1800" b="1" dirty="0">
                <a:solidFill>
                  <a:schemeClr val="bg1"/>
                </a:solidFill>
              </a:rPr>
              <a:t>Преподаватель: </a:t>
            </a:r>
            <a:r>
              <a:rPr lang="ru-RU" sz="1800" dirty="0">
                <a:solidFill>
                  <a:schemeClr val="bg1"/>
                </a:solidFill>
              </a:rPr>
              <a:t>Ратвин Константин Александрович</a:t>
            </a:r>
          </a:p>
        </p:txBody>
      </p:sp>
    </p:spTree>
    <p:extLst>
      <p:ext uri="{BB962C8B-B14F-4D97-AF65-F5344CB8AC3E}">
        <p14:creationId xmlns:p14="http://schemas.microsoft.com/office/powerpoint/2010/main" val="3664684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0A8A5E-BD23-7DC7-FFAC-62DBD592E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</p:spPr>
        <p:txBody>
          <a:bodyPr>
            <a:normAutofit/>
          </a:bodyPr>
          <a:lstStyle/>
          <a:p>
            <a:r>
              <a:rPr lang="ru-RU" dirty="0"/>
              <a:t>Виртуализация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D7BCEC8-B727-723D-E696-8B153BBB9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91E045B-E5E4-4764-A42E-E7E81D649765}" type="slidenum">
              <a:rPr lang="ru-RU" smtClean="0"/>
              <a:pPr>
                <a:spcAft>
                  <a:spcPts val="600"/>
                </a:spcAft>
              </a:pPr>
              <a:t>10</a:t>
            </a:fld>
            <a:endParaRPr lang="ru-RU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5C845DB-6E35-2F5F-0F4D-D6E60A336A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7" b="-3"/>
          <a:stretch/>
        </p:blipFill>
        <p:spPr bwMode="auto">
          <a:xfrm>
            <a:off x="1151467" y="2775951"/>
            <a:ext cx="4345024" cy="3067163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60D26C3D-023E-0763-95C3-29AB5F6E3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0954" y="2603500"/>
            <a:ext cx="5211979" cy="3416300"/>
          </a:xfrm>
        </p:spPr>
        <p:txBody>
          <a:bodyPr anchor="ctr">
            <a:normAutofit/>
          </a:bodyPr>
          <a:lstStyle/>
          <a:p>
            <a:r>
              <a:rPr lang="ru-RU" sz="2000" dirty="0"/>
              <a:t>Особенности применения виртуализации:</a:t>
            </a:r>
          </a:p>
          <a:p>
            <a:pPr lvl="1"/>
            <a:r>
              <a:rPr lang="ru-RU" sz="1800" dirty="0"/>
              <a:t>Представлено одним сервером или несколькими ВМ</a:t>
            </a:r>
          </a:p>
          <a:p>
            <a:pPr lvl="1"/>
            <a:r>
              <a:rPr lang="ru-RU" sz="1800" dirty="0"/>
              <a:t>Полная изоляций окружения</a:t>
            </a:r>
          </a:p>
          <a:p>
            <a:pPr lvl="1"/>
            <a:r>
              <a:rPr lang="ru-RU" sz="1800" dirty="0"/>
              <a:t>Выделение ресурсов по запросу</a:t>
            </a:r>
          </a:p>
        </p:txBody>
      </p:sp>
    </p:spTree>
    <p:extLst>
      <p:ext uri="{BB962C8B-B14F-4D97-AF65-F5344CB8AC3E}">
        <p14:creationId xmlns:p14="http://schemas.microsoft.com/office/powerpoint/2010/main" val="1631107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B6B65D-260B-B93F-1086-F769166B7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</p:spPr>
        <p:txBody>
          <a:bodyPr>
            <a:normAutofit/>
          </a:bodyPr>
          <a:lstStyle/>
          <a:p>
            <a:r>
              <a:rPr lang="ru-RU" dirty="0"/>
              <a:t>Разработчики систем виртуализации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F0014CE-90A4-3ABE-7C3D-D4FFFF7FB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91E045B-E5E4-4764-A42E-E7E81D649765}" type="slidenum">
              <a:rPr lang="ru-RU" smtClean="0"/>
              <a:pPr>
                <a:spcAft>
                  <a:spcPts val="600"/>
                </a:spcAft>
              </a:pPr>
              <a:t>11</a:t>
            </a:fld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89D0B-E3EF-0827-CDF6-853555DD8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4488141" cy="3416300"/>
          </a:xfrm>
        </p:spPr>
        <p:txBody>
          <a:bodyPr anchor="ctr">
            <a:normAutofit/>
          </a:bodyPr>
          <a:lstStyle/>
          <a:p>
            <a:r>
              <a:rPr lang="ru-RU" sz="2000" dirty="0"/>
              <a:t>Известные системы виртуализации:</a:t>
            </a:r>
          </a:p>
          <a:p>
            <a:pPr lvl="1"/>
            <a:r>
              <a:rPr lang="en-US" sz="2000" dirty="0" err="1"/>
              <a:t>Vmware</a:t>
            </a:r>
            <a:r>
              <a:rPr lang="en-US" sz="2000" dirty="0"/>
              <a:t> </a:t>
            </a:r>
          </a:p>
          <a:p>
            <a:pPr lvl="1"/>
            <a:r>
              <a:rPr lang="en-US" sz="2000" dirty="0"/>
              <a:t>Xen (Citrix)</a:t>
            </a:r>
          </a:p>
          <a:p>
            <a:pPr lvl="1"/>
            <a:r>
              <a:rPr lang="en-US" sz="2000" dirty="0"/>
              <a:t>KVM (Red Hat, IBM)</a:t>
            </a:r>
          </a:p>
          <a:p>
            <a:pPr lvl="1"/>
            <a:r>
              <a:rPr lang="en-US" sz="2000" dirty="0"/>
              <a:t>Hyper-V (Microsoft)</a:t>
            </a:r>
            <a:endParaRPr lang="ru-RU" sz="2000" dirty="0"/>
          </a:p>
        </p:txBody>
      </p:sp>
      <p:pic>
        <p:nvPicPr>
          <p:cNvPr id="12304" name="Picture 16">
            <a:extLst>
              <a:ext uri="{FF2B5EF4-FFF2-40B4-BE49-F238E27FC236}">
                <a16:creationId xmlns:a16="http://schemas.microsoft.com/office/drawing/2014/main" id="{574F067B-3322-48BF-8744-03EB53392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4411" y="3012818"/>
            <a:ext cx="2445605" cy="978241"/>
          </a:xfrm>
          <a:prstGeom prst="roundRect">
            <a:avLst>
              <a:gd name="adj" fmla="val 1858"/>
            </a:avLst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8" name="Picture 20">
            <a:extLst>
              <a:ext uri="{FF2B5EF4-FFF2-40B4-BE49-F238E27FC236}">
                <a16:creationId xmlns:a16="http://schemas.microsoft.com/office/drawing/2014/main" id="{02E1D810-7936-6466-91DF-E15A424E6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98153" y="3058674"/>
            <a:ext cx="2445605" cy="886531"/>
          </a:xfrm>
          <a:prstGeom prst="roundRect">
            <a:avLst>
              <a:gd name="adj" fmla="val 1858"/>
            </a:avLst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VMware logo.">
            <a:extLst>
              <a:ext uri="{FF2B5EF4-FFF2-40B4-BE49-F238E27FC236}">
                <a16:creationId xmlns:a16="http://schemas.microsoft.com/office/drawing/2014/main" id="{B1272CDB-782E-7060-ABF4-70964FDD6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07232" y="4391137"/>
            <a:ext cx="2419961" cy="1451977"/>
          </a:xfrm>
          <a:prstGeom prst="roundRect">
            <a:avLst>
              <a:gd name="adj" fmla="val 1858"/>
            </a:avLst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B1BEB0EE-36F1-2ECA-F6FC-FA48F9194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98153" y="4722772"/>
            <a:ext cx="2445606" cy="788707"/>
          </a:xfrm>
          <a:prstGeom prst="roundRect">
            <a:avLst>
              <a:gd name="adj" fmla="val 1858"/>
            </a:avLst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860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2C0F50-9D65-7036-4BCD-B9B125403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Виртуализация. Гипервизор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36AA63-72E7-6FE6-2F10-5BD2E5969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477550" cy="3993852"/>
          </a:xfrm>
        </p:spPr>
        <p:txBody>
          <a:bodyPr>
            <a:normAutofit fontScale="92500" lnSpcReduction="10000"/>
          </a:bodyPr>
          <a:lstStyle/>
          <a:p>
            <a:r>
              <a:rPr lang="ru-RU" sz="3200" dirty="0"/>
              <a:t>Гипервизор – управляет всей виртуализацией</a:t>
            </a:r>
          </a:p>
          <a:p>
            <a:endParaRPr lang="ru-RU" sz="3200" dirty="0"/>
          </a:p>
          <a:p>
            <a:r>
              <a:rPr lang="ru-RU" sz="3200" dirty="0"/>
              <a:t>Гипервизор зачастую:</a:t>
            </a:r>
          </a:p>
          <a:p>
            <a:pPr lvl="1"/>
            <a:r>
              <a:rPr lang="ru-RU" sz="2800" dirty="0"/>
              <a:t>Требовательный</a:t>
            </a:r>
          </a:p>
          <a:p>
            <a:pPr lvl="1"/>
            <a:r>
              <a:rPr lang="ru-RU" sz="2800" dirty="0"/>
              <a:t>Медленный</a:t>
            </a:r>
          </a:p>
          <a:p>
            <a:pPr lvl="1"/>
            <a:r>
              <a:rPr lang="ru-RU" sz="2800" dirty="0"/>
              <a:t>Платный*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E07CFA2-6E79-1EB5-B2F1-57F21D484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7359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2">
              <a:schemeClr val="dk2"/>
            </a:fillRef>
            <a:effectRef idx="0">
              <a:scrgbClr r="0" g="0" b="0"/>
            </a:effectRef>
            <a:fontRef idx="major"/>
          </p:style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B91A70-F9E9-536B-AC16-D06B5F230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372" y="1209957"/>
            <a:ext cx="3034580" cy="4438087"/>
          </a:xfrm>
        </p:spPr>
        <p:txBody>
          <a:bodyPr anchor="ctr">
            <a:normAutofit/>
          </a:bodyPr>
          <a:lstStyle/>
          <a:p>
            <a:pPr algn="r"/>
            <a:r>
              <a:rPr lang="ru-RU" sz="2700" dirty="0">
                <a:solidFill>
                  <a:schemeClr val="tx1"/>
                </a:solidFill>
              </a:rPr>
              <a:t>Новый подход в виртуализации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BF541E-C3A0-6D67-4CB2-8F9B6AA2C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8424" y="1059025"/>
            <a:ext cx="5302189" cy="473995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ru-RU" sz="2400" dirty="0">
                <a:solidFill>
                  <a:schemeClr val="tx1"/>
                </a:solidFill>
              </a:rPr>
              <a:t>Назрела необходимость в совершенно ином подходе к построению архитектуры приложений, при котором ядро операционной системы поддерживает несколько экземпляров пользовательского пространства вместо одного.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67AD95C-81F9-0BD8-A086-1FA34F0D5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7538" y="610622"/>
            <a:ext cx="685802" cy="76667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91E045B-E5E4-4764-A42E-E7E81D649765}" type="slidenum">
              <a:rPr lang="ru-RU" sz="2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ru-RU" sz="2000">
              <a:solidFill>
                <a:srgbClr val="FFFFFF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D23B2CD-009B-425A-9616-1E1AD1D5A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accent1">
                <a:lumMod val="7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500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DDAF44-8B9E-C991-C75D-B87E60884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</p:spPr>
        <p:txBody>
          <a:bodyPr>
            <a:normAutofit/>
          </a:bodyPr>
          <a:lstStyle/>
          <a:p>
            <a:r>
              <a:rPr lang="ru-RU" dirty="0"/>
              <a:t>Возникновение контейнеризации	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25B5028-E416-9F07-21A4-13B6BD5AB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91E045B-E5E4-4764-A42E-E7E81D649765}" type="slidenum">
              <a:rPr lang="ru-RU" smtClean="0"/>
              <a:pPr>
                <a:spcAft>
                  <a:spcPts val="600"/>
                </a:spcAft>
              </a:pPr>
              <a:t>14</a:t>
            </a:fld>
            <a:endParaRPr lang="ru-RU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313BCF7F-F0D3-FF30-CDF2-7E437A74E9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" r="4" b="4"/>
          <a:stretch/>
        </p:blipFill>
        <p:spPr bwMode="auto">
          <a:xfrm>
            <a:off x="1151467" y="2775951"/>
            <a:ext cx="4345024" cy="3067163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2E67E49E-7191-56BC-0D89-DDA142361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0954" y="2603500"/>
            <a:ext cx="5211979" cy="3416300"/>
          </a:xfrm>
        </p:spPr>
        <p:txBody>
          <a:bodyPr anchor="ctr">
            <a:normAutofit/>
          </a:bodyPr>
          <a:lstStyle/>
          <a:p>
            <a:r>
              <a:rPr lang="ru-RU" sz="2000" dirty="0"/>
              <a:t>Так возникла новая технология виртуализации – контейнеризация, которая использует ядро </a:t>
            </a:r>
            <a:r>
              <a:rPr lang="ru-RU" sz="2000" dirty="0" err="1"/>
              <a:t>хостовой</a:t>
            </a:r>
            <a:r>
              <a:rPr lang="ru-RU" sz="2000" dirty="0"/>
              <a:t> системы, оставаясь при не менее функциональной и обеспечивающей необходимую изоляцию</a:t>
            </a:r>
          </a:p>
        </p:txBody>
      </p:sp>
    </p:spTree>
    <p:extLst>
      <p:ext uri="{BB962C8B-B14F-4D97-AF65-F5344CB8AC3E}">
        <p14:creationId xmlns:p14="http://schemas.microsoft.com/office/powerpoint/2010/main" val="3872302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1" name="Rectangle 8212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0CD60216-DBED-416E-98CE-44F14769A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311" y="476672"/>
            <a:ext cx="12093377" cy="551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BF46011-B46A-6EAF-400B-2C7C6D67E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7348" y="6353984"/>
            <a:ext cx="838199" cy="342653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C91E045B-E5E4-4764-A42E-E7E81D649765}" type="slidenum">
              <a:rPr lang="ru-RU" sz="1000" smtClean="0">
                <a:solidFill>
                  <a:schemeClr val="accent1"/>
                </a:solidFill>
              </a:rPr>
              <a:pPr algn="r">
                <a:spcAft>
                  <a:spcPts val="600"/>
                </a:spcAft>
              </a:pPr>
              <a:t>15</a:t>
            </a:fld>
            <a:endParaRPr lang="ru-RU" sz="10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761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087E2C-6E70-3AD3-8C34-A730AD21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Различия ВМ от контейнера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7F4023-62E0-F451-0DBC-710EEE43F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36912"/>
            <a:ext cx="8825659" cy="4137868"/>
          </a:xfrm>
        </p:spPr>
        <p:txBody>
          <a:bodyPr>
            <a:normAutofit lnSpcReduction="10000"/>
          </a:bodyPr>
          <a:lstStyle/>
          <a:p>
            <a:r>
              <a:rPr lang="ru-RU" sz="2000" dirty="0"/>
              <a:t>ВМ требует виртуализации железа под гостевую ОС</a:t>
            </a:r>
          </a:p>
          <a:p>
            <a:r>
              <a:rPr lang="ru-RU" sz="2000" dirty="0"/>
              <a:t>Контейнер использует ядро </a:t>
            </a:r>
            <a:r>
              <a:rPr lang="ru-RU" sz="2000" dirty="0" err="1"/>
              <a:t>хостовой</a:t>
            </a:r>
            <a:r>
              <a:rPr lang="ru-RU" sz="2000" dirty="0"/>
              <a:t> системы. </a:t>
            </a:r>
          </a:p>
          <a:p>
            <a:r>
              <a:rPr lang="ru-RU" sz="2000" dirty="0"/>
              <a:t>В ВМ может работать любая ОС, в контейнере – не любая</a:t>
            </a:r>
          </a:p>
          <a:p>
            <a:r>
              <a:rPr lang="ru-RU" sz="2000" dirty="0"/>
              <a:t>ВМ хорошо изолируется, контейнер – плохо</a:t>
            </a:r>
          </a:p>
          <a:p>
            <a:pPr marL="0" indent="0">
              <a:buNone/>
            </a:pPr>
            <a:endParaRPr lang="en-US" sz="2000" i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ru-RU" sz="2000" i="1" dirty="0">
                <a:solidFill>
                  <a:srgbClr val="FF0000"/>
                </a:solidFill>
              </a:rPr>
              <a:t>Важно! </a:t>
            </a:r>
            <a:r>
              <a:rPr lang="ru-RU" sz="2000" i="1" dirty="0"/>
              <a:t>В контейнере может быть запущен экземпляр операционной системы только с тем же ядром, что и у </a:t>
            </a:r>
            <a:r>
              <a:rPr lang="ru-RU" sz="2000" i="1" dirty="0" err="1"/>
              <a:t>хостовой</a:t>
            </a:r>
            <a:r>
              <a:rPr lang="ru-RU" sz="2000" i="1" dirty="0"/>
              <a:t> операционной системы (все контейнеры узла используют общее ядро)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C5B487F-7011-C913-C800-3B36E22C6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8446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D6554F-FE49-3924-BB99-EAA860A27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</p:spPr>
        <p:txBody>
          <a:bodyPr>
            <a:normAutofit/>
          </a:bodyPr>
          <a:lstStyle/>
          <a:p>
            <a:r>
              <a:rPr lang="ru-RU">
                <a:solidFill>
                  <a:srgbClr val="EBEBEB"/>
                </a:solidFill>
              </a:rPr>
              <a:t>Проблемы контейнеризации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9B81496-B516-2ADC-3A63-8DFEB3EA2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91E045B-E5E4-4764-A42E-E7E81D649765}" type="slidenum">
              <a:rPr lang="ru-RU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17</a:t>
            </a:fld>
            <a:endParaRPr lang="ru-RU">
              <a:solidFill>
                <a:srgbClr val="FFFFFF"/>
              </a:solidFill>
            </a:endParaRPr>
          </a:p>
        </p:txBody>
      </p:sp>
      <p:graphicFrame>
        <p:nvGraphicFramePr>
          <p:cNvPr id="6" name="Объект 2">
            <a:extLst>
              <a:ext uri="{FF2B5EF4-FFF2-40B4-BE49-F238E27FC236}">
                <a16:creationId xmlns:a16="http://schemas.microsoft.com/office/drawing/2014/main" id="{D623C66A-0FEA-5902-4072-CE413181EA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0962143"/>
              </p:ext>
            </p:extLst>
          </p:nvPr>
        </p:nvGraphicFramePr>
        <p:xfrm>
          <a:off x="1283308" y="2924944"/>
          <a:ext cx="9625383" cy="3086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6586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B7E0C1-9965-E06E-5C9A-5CA733381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9"/>
            <a:ext cx="9045502" cy="706964"/>
          </a:xfrm>
        </p:spPr>
        <p:txBody>
          <a:bodyPr/>
          <a:lstStyle/>
          <a:p>
            <a:r>
              <a:rPr lang="ru-RU" dirty="0"/>
              <a:t>От виртуализации к контейнеризации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C5961A-6FD3-86C0-7804-826F91F81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993852"/>
          </a:xfrm>
        </p:spPr>
        <p:txBody>
          <a:bodyPr>
            <a:normAutofit/>
          </a:bodyPr>
          <a:lstStyle/>
          <a:p>
            <a:r>
              <a:rPr lang="ru-RU" dirty="0"/>
              <a:t>Проблемы виртуализации породили необходимость контейнеризации, но проблемы контейнеризации ставят перед нами новую задачу:</a:t>
            </a:r>
          </a:p>
          <a:p>
            <a:pPr lvl="1"/>
            <a:r>
              <a:rPr lang="ru-RU" dirty="0"/>
              <a:t>Необходимо программное обеспечение, способное работать в средах контейнеризации и удовлетворить имеющиеся требования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lvl="1"/>
            <a:r>
              <a:rPr lang="ru-RU" u="sng" dirty="0">
                <a:solidFill>
                  <a:srgbClr val="FF0000"/>
                </a:solidFill>
              </a:rPr>
              <a:t>И такой </a:t>
            </a:r>
            <a:r>
              <a:rPr lang="ru-RU" u="sng" dirty="0" err="1">
                <a:solidFill>
                  <a:srgbClr val="FF0000"/>
                </a:solidFill>
              </a:rPr>
              <a:t>контейнеризатор</a:t>
            </a:r>
            <a:r>
              <a:rPr lang="ru-RU" u="sng" dirty="0">
                <a:solidFill>
                  <a:srgbClr val="FF0000"/>
                </a:solidFill>
              </a:rPr>
              <a:t> приложения существует!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28A0407-9E86-9A15-69C0-31053E6CA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18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EDF28F9-1CA3-872D-FCA4-24B8F538D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217" y="4293096"/>
            <a:ext cx="4197566" cy="137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15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5" name="Rectangle 3084">
            <a:extLst>
              <a:ext uri="{FF2B5EF4-FFF2-40B4-BE49-F238E27FC236}">
                <a16:creationId xmlns:a16="http://schemas.microsoft.com/office/drawing/2014/main" id="{C43A114B-CAF8-402E-A898-DEE2C2022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87" name="Oval 3086">
            <a:extLst>
              <a:ext uri="{FF2B5EF4-FFF2-40B4-BE49-F238E27FC236}">
                <a16:creationId xmlns:a16="http://schemas.microsoft.com/office/drawing/2014/main" id="{64E68BB1-DCF6-49AB-8FF1-7E68DCBCD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1412" y="18288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89" name="Oval 3088">
            <a:extLst>
              <a:ext uri="{FF2B5EF4-FFF2-40B4-BE49-F238E27FC236}">
                <a16:creationId xmlns:a16="http://schemas.microsoft.com/office/drawing/2014/main" id="{DA9B8539-604B-420E-BA1B-0A2E64CD7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1412" y="5870955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4000"/>
                </a:schemeClr>
              </a:gs>
              <a:gs pos="66000">
                <a:schemeClr val="accent5">
                  <a:alpha val="0"/>
                </a:schemeClr>
              </a:gs>
              <a:gs pos="36000">
                <a:schemeClr val="accent5"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91" name="Oval 3090">
            <a:extLst>
              <a:ext uri="{FF2B5EF4-FFF2-40B4-BE49-F238E27FC236}">
                <a16:creationId xmlns:a16="http://schemas.microsoft.com/office/drawing/2014/main" id="{7236CAA2-54C3-4136-B0CC-6837B14D8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93" name="Freeform 5">
            <a:extLst>
              <a:ext uri="{FF2B5EF4-FFF2-40B4-BE49-F238E27FC236}">
                <a16:creationId xmlns:a16="http://schemas.microsoft.com/office/drawing/2014/main" id="{40F86E67-9E86-453F-92BC-648189829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095" name="Rectangle 3094">
            <a:extLst>
              <a:ext uri="{FF2B5EF4-FFF2-40B4-BE49-F238E27FC236}">
                <a16:creationId xmlns:a16="http://schemas.microsoft.com/office/drawing/2014/main" id="{F73C5439-21D4-46F3-9CF4-FF1CE786F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F5399F-5D82-49EA-E6F9-91A5177FD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6121" y="1113062"/>
            <a:ext cx="4366950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5000" dirty="0"/>
              <a:t>Введение </a:t>
            </a:r>
            <a:r>
              <a:rPr lang="en-US" sz="5000" dirty="0"/>
              <a:t>в Docker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C69F33B-A8F0-5DB8-2915-4154A5B4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2708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C91E045B-E5E4-4764-A42E-E7E81D649765}" type="slidenum">
              <a:rPr lang="en-US" smtClean="0">
                <a:latin typeface="+mj-lt"/>
              </a:rPr>
              <a:pPr defTabSz="914400">
                <a:spcAft>
                  <a:spcPts val="600"/>
                </a:spcAft>
              </a:pPr>
              <a:t>19</a:t>
            </a:fld>
            <a:endParaRPr lang="en-US">
              <a:latin typeface="+mj-lt"/>
            </a:endParaRP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FEC8DEB0-22D4-8BB8-7D4E-FF545194EF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2075" y="1113063"/>
            <a:ext cx="5186283" cy="4628758"/>
          </a:xfrm>
          <a:prstGeom prst="roundRect">
            <a:avLst>
              <a:gd name="adj" fmla="val 1329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143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566520-63CC-42BE-0F04-66E70A92B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ru-RU">
                <a:solidFill>
                  <a:srgbClr val="EBEBEB"/>
                </a:solidFill>
              </a:rPr>
              <a:t>Образовательный путь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571B122-C5CE-725A-949B-555533EDD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91E045B-E5E4-4764-A42E-E7E81D649765}" type="slidenum">
              <a:rPr lang="ru-RU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ru-RU">
              <a:solidFill>
                <a:srgbClr val="FFFFFF"/>
              </a:solidFill>
            </a:endParaRPr>
          </a:p>
        </p:txBody>
      </p:sp>
      <p:graphicFrame>
        <p:nvGraphicFramePr>
          <p:cNvPr id="7" name="Объект 2">
            <a:extLst>
              <a:ext uri="{FF2B5EF4-FFF2-40B4-BE49-F238E27FC236}">
                <a16:creationId xmlns:a16="http://schemas.microsoft.com/office/drawing/2014/main" id="{AC773B75-9BE2-FA67-3D0F-12CC8C55D7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9666195"/>
              </p:ext>
            </p:extLst>
          </p:nvPr>
        </p:nvGraphicFramePr>
        <p:xfrm>
          <a:off x="1154954" y="2925232"/>
          <a:ext cx="9757363" cy="3744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Рисунок 5" descr="Дурачусь (кошка Таффи)">
            <a:extLst>
              <a:ext uri="{FF2B5EF4-FFF2-40B4-BE49-F238E27FC236}">
                <a16:creationId xmlns:a16="http://schemas.microsoft.com/office/drawing/2014/main" id="{B8F1A1F6-97FE-7998-5CC9-5AC18FC611E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047" y="5201528"/>
            <a:ext cx="1656472" cy="1656472"/>
          </a:xfrm>
          <a:prstGeom prst="rect">
            <a:avLst/>
          </a:prstGeom>
        </p:spPr>
      </p:pic>
      <p:pic>
        <p:nvPicPr>
          <p:cNvPr id="11" name="Рисунок 10" descr="Королева (кошка Таффи)">
            <a:extLst>
              <a:ext uri="{FF2B5EF4-FFF2-40B4-BE49-F238E27FC236}">
                <a16:creationId xmlns:a16="http://schemas.microsoft.com/office/drawing/2014/main" id="{9EA9E190-15BC-8A96-561C-FB3B17FDCDF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704" y="2610400"/>
            <a:ext cx="1637200" cy="16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85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A4D93D-8A9F-2AD4-E0BF-C1D53D4E6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</p:spPr>
        <p:txBody>
          <a:bodyPr>
            <a:normAutofit/>
          </a:bodyPr>
          <a:lstStyle/>
          <a:p>
            <a:r>
              <a:rPr lang="ru-RU" dirty="0"/>
              <a:t>Ключевые особенности </a:t>
            </a:r>
            <a:r>
              <a:rPr lang="en-US" dirty="0"/>
              <a:t>docker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304F1A6-8D53-4922-3A5F-1A9AE0D92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91E045B-E5E4-4764-A42E-E7E81D649765}" type="slidenum">
              <a:rPr lang="ru-RU" smtClean="0"/>
              <a:pPr>
                <a:spcAft>
                  <a:spcPts val="600"/>
                </a:spcAft>
              </a:pPr>
              <a:t>20</a:t>
            </a:fld>
            <a:endParaRPr lang="ru-RU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DECD33B7-8B6D-B04B-9608-C554417FE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374" y="2611967"/>
            <a:ext cx="5211979" cy="3322636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CDDA8E9A-3AFC-2857-1090-69EB5DF77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0954" y="2603500"/>
            <a:ext cx="5211979" cy="3416300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500"/>
              <a:t>Docker </a:t>
            </a:r>
            <a:r>
              <a:rPr lang="ru-RU" sz="1500"/>
              <a:t>позволил использовать совершенно иной подход к построению архитектуры приложений</a:t>
            </a:r>
          </a:p>
          <a:p>
            <a:pPr lvl="1">
              <a:lnSpc>
                <a:spcPct val="90000"/>
              </a:lnSpc>
            </a:pPr>
            <a:r>
              <a:rPr lang="ru-RU" sz="1500"/>
              <a:t>Один процесс – один контейнер (одна функция – одна ответственность)</a:t>
            </a:r>
          </a:p>
          <a:p>
            <a:pPr lvl="1">
              <a:lnSpc>
                <a:spcPct val="90000"/>
              </a:lnSpc>
            </a:pPr>
            <a:r>
              <a:rPr lang="ru-RU" sz="1500"/>
              <a:t>Контейнер </a:t>
            </a:r>
            <a:r>
              <a:rPr lang="en-US" sz="1500"/>
              <a:t>self-contained </a:t>
            </a:r>
            <a:r>
              <a:rPr lang="ru-RU" sz="1500"/>
              <a:t>(всё что необходимо для его работы есть в самом контейнере, в </a:t>
            </a:r>
            <a:r>
              <a:rPr lang="ru-RU" sz="1500" err="1"/>
              <a:t>т.ч.все</a:t>
            </a:r>
            <a:r>
              <a:rPr lang="ru-RU" sz="1500"/>
              <a:t> зависимости)</a:t>
            </a:r>
          </a:p>
          <a:p>
            <a:pPr lvl="1">
              <a:lnSpc>
                <a:spcPct val="90000"/>
              </a:lnSpc>
            </a:pPr>
            <a:r>
              <a:rPr lang="ru-RU" sz="1500"/>
              <a:t>Образы не занимают много места на диске</a:t>
            </a:r>
          </a:p>
          <a:p>
            <a:pPr lvl="1">
              <a:lnSpc>
                <a:spcPct val="90000"/>
              </a:lnSpc>
            </a:pPr>
            <a:r>
              <a:rPr lang="ru-RU" sz="1500"/>
              <a:t>Контейнер – это эфемерная сущность</a:t>
            </a:r>
          </a:p>
        </p:txBody>
      </p:sp>
    </p:spTree>
    <p:extLst>
      <p:ext uri="{BB962C8B-B14F-4D97-AF65-F5344CB8AC3E}">
        <p14:creationId xmlns:p14="http://schemas.microsoft.com/office/powerpoint/2010/main" val="319651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08044B-42E2-46D1-FE85-80BB0F1E4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</p:spPr>
        <p:txBody>
          <a:bodyPr>
            <a:normAutofit/>
          </a:bodyPr>
          <a:lstStyle/>
          <a:p>
            <a:r>
              <a:rPr lang="ru-RU" dirty="0"/>
              <a:t>Установка </a:t>
            </a:r>
            <a:r>
              <a:rPr lang="en-US" dirty="0"/>
              <a:t>docker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A8744F-11A3-DE31-158B-70D322419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91E045B-E5E4-4764-A42E-E7E81D649765}" type="slidenum">
              <a:rPr lang="ru-RU" smtClean="0"/>
              <a:pPr>
                <a:spcAft>
                  <a:spcPts val="600"/>
                </a:spcAft>
              </a:pPr>
              <a:t>21</a:t>
            </a:fld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304FF8-5F13-1729-6CFD-D88247C81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2603500"/>
            <a:ext cx="4433572" cy="3416300"/>
          </a:xfrm>
        </p:spPr>
        <p:txBody>
          <a:bodyPr anchor="ctr">
            <a:normAutofit/>
          </a:bodyPr>
          <a:lstStyle/>
          <a:p>
            <a:r>
              <a:rPr lang="en-US" sz="2400" dirty="0"/>
              <a:t>Docker </a:t>
            </a:r>
            <a:r>
              <a:rPr lang="ru-RU" sz="2400" dirty="0"/>
              <a:t>поддерживает несколько вариантов установки</a:t>
            </a:r>
          </a:p>
          <a:p>
            <a:pPr lvl="1"/>
            <a:r>
              <a:rPr lang="en-US" sz="2000" dirty="0">
                <a:hlinkClick r:id="rId2"/>
              </a:rPr>
              <a:t>https://www.docker.com</a:t>
            </a:r>
            <a:r>
              <a:rPr lang="ru-RU" sz="2000" dirty="0"/>
              <a:t>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842557D-FDA0-29A2-A0AA-DAD6C3F85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956" y="3039280"/>
            <a:ext cx="6158802" cy="254050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3603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архитектура докера">
            <a:extLst>
              <a:ext uri="{FF2B5EF4-FFF2-40B4-BE49-F238E27FC236}">
                <a16:creationId xmlns:a16="http://schemas.microsoft.com/office/drawing/2014/main" id="{CA3BA06B-80AE-2974-F6F5-3CF091C5A5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6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10F5106-E57A-2C0D-E236-41D54DA62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7348" y="6353984"/>
            <a:ext cx="838199" cy="342653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C91E045B-E5E4-4764-A42E-E7E81D649765}" type="slidenum">
              <a:rPr lang="ru-RU" sz="100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22</a:t>
            </a:fld>
            <a:endParaRPr lang="ru-RU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468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B14D66-3664-1692-8920-5673DDBE8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</p:spPr>
        <p:txBody>
          <a:bodyPr>
            <a:normAutofit/>
          </a:bodyPr>
          <a:lstStyle/>
          <a:p>
            <a:r>
              <a:rPr lang="en-US" dirty="0"/>
              <a:t>Docker. </a:t>
            </a:r>
            <a:r>
              <a:rPr lang="ru-RU" dirty="0"/>
              <a:t>Принцип работы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584D8FE-A7F0-6E92-5E81-2FEAAE9B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91E045B-E5E4-4764-A42E-E7E81D649765}" type="slidenum">
              <a:rPr lang="ru-RU" smtClean="0"/>
              <a:pPr>
                <a:spcAft>
                  <a:spcPts val="600"/>
                </a:spcAft>
              </a:pPr>
              <a:t>23</a:t>
            </a:fld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BBBC1A-8265-0CC9-60B4-821EFE1B5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4004941" cy="3777828"/>
          </a:xfrm>
        </p:spPr>
        <p:txBody>
          <a:bodyPr anchor="ctr">
            <a:normAutofit/>
          </a:bodyPr>
          <a:lstStyle/>
          <a:p>
            <a:r>
              <a:rPr lang="ru-RU" sz="2400" dirty="0"/>
              <a:t>Драйвер выполнения </a:t>
            </a:r>
            <a:r>
              <a:rPr lang="en-US" sz="2400" dirty="0"/>
              <a:t>Docker </a:t>
            </a:r>
            <a:r>
              <a:rPr lang="en-US" sz="2400" dirty="0" err="1"/>
              <a:t>RunC</a:t>
            </a:r>
            <a:endParaRPr lang="ru-RU" sz="2400" dirty="0"/>
          </a:p>
          <a:p>
            <a:pPr lvl="1"/>
            <a:r>
              <a:rPr lang="en-US" sz="2400" dirty="0"/>
              <a:t>Namespaces</a:t>
            </a:r>
          </a:p>
          <a:p>
            <a:pPr lvl="1"/>
            <a:r>
              <a:rPr lang="en-US" sz="2400" dirty="0" err="1"/>
              <a:t>Cgroups</a:t>
            </a:r>
            <a:endParaRPr lang="en-US" sz="2400" dirty="0"/>
          </a:p>
          <a:p>
            <a:pPr lvl="1"/>
            <a:r>
              <a:rPr lang="en-US" sz="2400" dirty="0" err="1"/>
              <a:t>UnionFS</a:t>
            </a:r>
            <a:endParaRPr lang="en-US" sz="2400" dirty="0"/>
          </a:p>
        </p:txBody>
      </p:sp>
      <p:pic>
        <p:nvPicPr>
          <p:cNvPr id="10" name="Graphic 7" descr="Отпечаток пальца">
            <a:extLst>
              <a:ext uri="{FF2B5EF4-FFF2-40B4-BE49-F238E27FC236}">
                <a16:creationId xmlns:a16="http://schemas.microsoft.com/office/drawing/2014/main" id="{4F9300C6-C077-8B9F-5C1F-60DB8C432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0775" y="2775951"/>
            <a:ext cx="3067163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4938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2">
              <a:schemeClr val="dk2"/>
            </a:fillRef>
            <a:effectRef idx="0">
              <a:scrgbClr r="0" g="0" b="0"/>
            </a:effectRef>
            <a:fontRef idx="major"/>
          </p:style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8C8C09-BDC5-264F-49E4-93263B00D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372" y="1209957"/>
            <a:ext cx="3034580" cy="4438087"/>
          </a:xfrm>
        </p:spPr>
        <p:txBody>
          <a:bodyPr anchor="ctr">
            <a:normAutofit/>
          </a:bodyPr>
          <a:lstStyle/>
          <a:p>
            <a:pPr algn="r"/>
            <a:r>
              <a:rPr lang="en-US" sz="3200">
                <a:solidFill>
                  <a:schemeClr val="tx1"/>
                </a:solidFill>
              </a:rPr>
              <a:t>Docker namespaces</a:t>
            </a:r>
            <a:endParaRPr lang="ru-RU" sz="3200">
              <a:solidFill>
                <a:schemeClr val="tx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06050E-3624-C3E4-9B38-0A8F8958F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8424" y="1059025"/>
            <a:ext cx="5302189" cy="4739950"/>
          </a:xfrm>
        </p:spPr>
        <p:txBody>
          <a:bodyPr anchor="ctr">
            <a:normAutofit/>
          </a:bodyPr>
          <a:lstStyle/>
          <a:p>
            <a:r>
              <a:rPr lang="ru-RU">
                <a:solidFill>
                  <a:schemeClr val="tx1"/>
                </a:solidFill>
              </a:rPr>
              <a:t>Гарантия изолированности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ru-RU">
                <a:solidFill>
                  <a:schemeClr val="tx1"/>
                </a:solidFill>
              </a:rPr>
              <a:t>окружения</a:t>
            </a:r>
          </a:p>
          <a:p>
            <a:r>
              <a:rPr lang="ru-RU">
                <a:solidFill>
                  <a:schemeClr val="tx1"/>
                </a:solidFill>
              </a:rPr>
              <a:t>Индивидуальный </a:t>
            </a:r>
            <a:r>
              <a:rPr lang="en-US">
                <a:solidFill>
                  <a:schemeClr val="tx1"/>
                </a:solidFill>
              </a:rPr>
              <a:t>namespace </a:t>
            </a:r>
            <a:r>
              <a:rPr lang="ru-RU">
                <a:solidFill>
                  <a:schemeClr val="tx1"/>
                </a:solidFill>
              </a:rPr>
              <a:t>для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ru-RU">
                <a:solidFill>
                  <a:schemeClr val="tx1"/>
                </a:solidFill>
              </a:rPr>
              <a:t>каждого контейнера </a:t>
            </a:r>
          </a:p>
          <a:p>
            <a:r>
              <a:rPr lang="en-US">
                <a:solidFill>
                  <a:schemeClr val="tx1"/>
                </a:solidFill>
              </a:rPr>
              <a:t>Pid, net, mount, etc. </a:t>
            </a:r>
            <a:endParaRPr lang="ru-RU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</a:rPr>
              <a:t>Namespace </a:t>
            </a:r>
            <a:r>
              <a:rPr lang="ru-RU">
                <a:solidFill>
                  <a:schemeClr val="tx1"/>
                </a:solidFill>
              </a:rPr>
              <a:t>прекращает свое существование после окончания работы</a:t>
            </a:r>
            <a:r>
              <a:rPr lang="en-US">
                <a:solidFill>
                  <a:schemeClr val="tx1"/>
                </a:solidFill>
              </a:rPr>
              <a:t> PID1</a:t>
            </a:r>
            <a:endParaRPr lang="ru-RU">
              <a:solidFill>
                <a:schemeClr val="tx1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2CA3709-7888-DD9F-F3C3-9586182E3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7538" y="610622"/>
            <a:ext cx="685802" cy="76667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91E045B-E5E4-4764-A42E-E7E81D649765}" type="slidenum">
              <a:rPr lang="ru-RU" sz="2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24</a:t>
            </a:fld>
            <a:endParaRPr lang="ru-RU" sz="2000">
              <a:solidFill>
                <a:srgbClr val="FFFFFF"/>
              </a:solidFill>
            </a:endParaRPr>
          </a:p>
        </p:txBody>
      </p:sp>
      <p:cxnSp>
        <p:nvCxnSpPr>
          <p:cNvPr id="32" name="Straight Connector 16">
            <a:extLst>
              <a:ext uri="{FF2B5EF4-FFF2-40B4-BE49-F238E27FC236}">
                <a16:creationId xmlns:a16="http://schemas.microsoft.com/office/drawing/2014/main" id="{AD23B2CD-009B-425A-9616-1E1AD1D5A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accent1">
                <a:lumMod val="7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704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2">
              <a:schemeClr val="dk2"/>
            </a:fillRef>
            <a:effectRef idx="0">
              <a:scrgbClr r="0" g="0" b="0"/>
            </a:effectRef>
            <a:fontRef idx="major"/>
          </p:style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6857A7-4CBE-0F10-292C-C26B44287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372" y="1209957"/>
            <a:ext cx="3034580" cy="4438087"/>
          </a:xfrm>
        </p:spPr>
        <p:txBody>
          <a:bodyPr anchor="ctr">
            <a:normAutofit/>
          </a:bodyPr>
          <a:lstStyle/>
          <a:p>
            <a:pPr algn="r"/>
            <a:r>
              <a:rPr lang="en-US" sz="3200">
                <a:solidFill>
                  <a:schemeClr val="tx1"/>
                </a:solidFill>
              </a:rPr>
              <a:t>Docker cgroups</a:t>
            </a:r>
            <a:endParaRPr lang="ru-RU" sz="3200">
              <a:solidFill>
                <a:schemeClr val="tx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5FBEC5-2A88-DD11-CC40-1AB4EF030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8424" y="1059025"/>
            <a:ext cx="5302189" cy="4739950"/>
          </a:xfrm>
        </p:spPr>
        <p:txBody>
          <a:bodyPr anchor="ctr">
            <a:normAutofit/>
          </a:bodyPr>
          <a:lstStyle/>
          <a:p>
            <a:r>
              <a:rPr lang="ru-RU">
                <a:solidFill>
                  <a:schemeClr val="tx1"/>
                </a:solidFill>
              </a:rPr>
              <a:t>Управление ресурсами для контейнеров</a:t>
            </a:r>
            <a:r>
              <a:rPr lang="en-US">
                <a:solidFill>
                  <a:schemeClr val="tx1"/>
                </a:solidFill>
              </a:rPr>
              <a:t> ;</a:t>
            </a:r>
            <a:endParaRPr lang="ru-RU">
              <a:solidFill>
                <a:schemeClr val="tx1"/>
              </a:solidFill>
            </a:endParaRPr>
          </a:p>
          <a:p>
            <a:r>
              <a:rPr lang="ru-RU">
                <a:solidFill>
                  <a:schemeClr val="tx1"/>
                </a:solidFill>
              </a:rPr>
              <a:t>Поддержка функции </a:t>
            </a:r>
            <a:r>
              <a:rPr lang="en-US">
                <a:solidFill>
                  <a:schemeClr val="tx1"/>
                </a:solidFill>
              </a:rPr>
              <a:t>docker pause;</a:t>
            </a:r>
            <a:endParaRPr lang="ru-RU">
              <a:solidFill>
                <a:schemeClr val="tx1"/>
              </a:solidFill>
            </a:endParaRPr>
          </a:p>
          <a:p>
            <a:r>
              <a:rPr lang="ru-RU">
                <a:solidFill>
                  <a:schemeClr val="tx1"/>
                </a:solidFill>
              </a:rPr>
              <a:t>Ограничение ресурсов</a:t>
            </a:r>
            <a:r>
              <a:rPr lang="en-US">
                <a:solidFill>
                  <a:schemeClr val="tx1"/>
                </a:solidFill>
              </a:rPr>
              <a:t>;</a:t>
            </a:r>
            <a:r>
              <a:rPr lang="ru-RU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ru-RU">
                <a:solidFill>
                  <a:schemeClr val="tx1"/>
                </a:solidFill>
              </a:rPr>
              <a:t>CPU, memory, IO, etc.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E192563-EBEB-7311-F499-B15BA4EFA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7538" y="610622"/>
            <a:ext cx="685802" cy="76667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91E045B-E5E4-4764-A42E-E7E81D649765}" type="slidenum">
              <a:rPr lang="ru-RU" sz="2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25</a:t>
            </a:fld>
            <a:endParaRPr lang="ru-RU" sz="2000">
              <a:solidFill>
                <a:srgbClr val="FFFFFF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D23B2CD-009B-425A-9616-1E1AD1D5A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accent1">
                <a:lumMod val="7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267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59ECD0-C4DB-9E39-964B-FEBC34FD1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</a:t>
            </a:r>
            <a:r>
              <a:rPr lang="en-US" dirty="0" err="1"/>
              <a:t>unionfs</a:t>
            </a:r>
            <a:r>
              <a:rPr lang="ru-RU" dirty="0"/>
              <a:t> (</a:t>
            </a:r>
            <a:r>
              <a:rPr lang="en-US" dirty="0"/>
              <a:t>Union File System</a:t>
            </a:r>
            <a:r>
              <a:rPr lang="ru-RU" dirty="0"/>
              <a:t>)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D3B69419-E93F-02AC-7FA1-84F4F1B161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1664" y="2276872"/>
            <a:ext cx="6343266" cy="4355780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AF854D-ECD9-9CA0-C3DD-48C78A021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2377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8A66EF-8058-2988-78A8-17BD38F67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</p:spPr>
        <p:txBody>
          <a:bodyPr>
            <a:normAutofit/>
          </a:bodyPr>
          <a:lstStyle/>
          <a:p>
            <a:r>
              <a:rPr lang="en-US" dirty="0"/>
              <a:t>Docker </a:t>
            </a:r>
            <a:r>
              <a:rPr lang="ru-RU" dirty="0"/>
              <a:t>сеть </a:t>
            </a:r>
            <a:r>
              <a:rPr lang="en-US" dirty="0"/>
              <a:t>Bridge network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1379B90-15B7-6FE8-024E-C87F47FA9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91E045B-E5E4-4764-A42E-E7E81D649765}" type="slidenum">
              <a:rPr lang="ru-RU" smtClean="0"/>
              <a:pPr>
                <a:spcAft>
                  <a:spcPts val="600"/>
                </a:spcAft>
              </a:pPr>
              <a:t>27</a:t>
            </a:fld>
            <a:endParaRPr lang="ru-RU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25A9540D-70CC-F341-3D3D-280BF87B16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2" r="4" b="4"/>
          <a:stretch/>
        </p:blipFill>
        <p:spPr bwMode="auto">
          <a:xfrm>
            <a:off x="1151467" y="2775951"/>
            <a:ext cx="4345024" cy="3067163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520DB693-CC02-8DD3-1C3B-C9191E874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0954" y="2603500"/>
            <a:ext cx="5211979" cy="3416300"/>
          </a:xfrm>
        </p:spPr>
        <p:txBody>
          <a:bodyPr anchor="ctr">
            <a:normAutofit/>
          </a:bodyPr>
          <a:lstStyle/>
          <a:p>
            <a:r>
              <a:rPr lang="ru-RU" dirty="0"/>
              <a:t>Если нужно отделить</a:t>
            </a:r>
            <a:r>
              <a:rPr lang="en-US" dirty="0"/>
              <a:t> </a:t>
            </a:r>
            <a:r>
              <a:rPr lang="ru-RU" dirty="0"/>
              <a:t>контейнер или группу контейнеров </a:t>
            </a:r>
          </a:p>
          <a:p>
            <a:r>
              <a:rPr lang="ru-RU" dirty="0"/>
              <a:t>Контейнер может быть</a:t>
            </a:r>
            <a:r>
              <a:rPr lang="en-US" dirty="0"/>
              <a:t> </a:t>
            </a:r>
            <a:r>
              <a:rPr lang="ru-RU" dirty="0"/>
              <a:t>подключен к нескольким </a:t>
            </a:r>
            <a:r>
              <a:rPr lang="en-US" dirty="0"/>
              <a:t>Bridge </a:t>
            </a:r>
            <a:r>
              <a:rPr lang="ru-RU" dirty="0"/>
              <a:t>сетям (без рестарта) </a:t>
            </a:r>
            <a:endParaRPr lang="en-US" dirty="0"/>
          </a:p>
          <a:p>
            <a:r>
              <a:rPr lang="ru-RU" dirty="0"/>
              <a:t>Работает </a:t>
            </a:r>
            <a:r>
              <a:rPr lang="en-US" dirty="0"/>
              <a:t>Service Discovery </a:t>
            </a:r>
          </a:p>
          <a:p>
            <a:r>
              <a:rPr lang="ru-RU" dirty="0"/>
              <a:t>Произвольные диапазоны</a:t>
            </a:r>
            <a:r>
              <a:rPr lang="en-US" dirty="0"/>
              <a:t> IP-</a:t>
            </a:r>
            <a:r>
              <a:rPr lang="ru-RU" dirty="0"/>
              <a:t>адресов</a:t>
            </a:r>
          </a:p>
        </p:txBody>
      </p:sp>
    </p:spTree>
    <p:extLst>
      <p:ext uri="{BB962C8B-B14F-4D97-AF65-F5344CB8AC3E}">
        <p14:creationId xmlns:p14="http://schemas.microsoft.com/office/powerpoint/2010/main" val="64317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0D70EF-233F-26B1-3BE2-D72269524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 чего состоит </a:t>
            </a:r>
            <a:r>
              <a:rPr lang="en-US" dirty="0"/>
              <a:t>docker?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E202AD-45FC-F1FE-85C2-4248D9D9B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Docker, </a:t>
            </a:r>
            <a:r>
              <a:rPr lang="ru-RU" sz="2400" dirty="0"/>
              <a:t>как технологию контейнеризации с открытым исходным кодом представляет собой клиент-серверное приложение. Условно его можно разделить на три составляющие:</a:t>
            </a:r>
          </a:p>
          <a:p>
            <a:pPr lvl="1"/>
            <a:r>
              <a:rPr lang="ru-RU" sz="2000" dirty="0"/>
              <a:t>Серверная часть в виде демона(процесса) </a:t>
            </a:r>
            <a:r>
              <a:rPr lang="en-US" sz="2000" dirty="0" err="1"/>
              <a:t>dockerd</a:t>
            </a:r>
            <a:endParaRPr lang="en-US" sz="2000" dirty="0"/>
          </a:p>
          <a:p>
            <a:pPr lvl="1"/>
            <a:r>
              <a:rPr lang="en-US" sz="2000" dirty="0"/>
              <a:t>API-</a:t>
            </a:r>
            <a:r>
              <a:rPr lang="ru-RU" sz="2000" dirty="0"/>
              <a:t>интерфейс для взаимодействия с </a:t>
            </a:r>
            <a:r>
              <a:rPr lang="en-US" sz="2000" dirty="0"/>
              <a:t>docker</a:t>
            </a:r>
          </a:p>
          <a:p>
            <a:pPr lvl="1"/>
            <a:r>
              <a:rPr lang="en-US" sz="2000" dirty="0"/>
              <a:t>Command line interface (CLI)</a:t>
            </a:r>
            <a:endParaRPr lang="ru-RU" sz="2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53F49EF-B1B8-82C2-10FC-99B70DDF5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5419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63E017-E17A-A40F-AB1C-C11223AFB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5400" y="-243408"/>
            <a:ext cx="10801199" cy="750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2F11E8C-A072-5464-5DE9-1BC2C24FC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7348" y="6353984"/>
            <a:ext cx="838199" cy="342653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C91E045B-E5E4-4764-A42E-E7E81D649765}" type="slidenum">
              <a:rPr lang="ru-RU" sz="1400" smtClean="0">
                <a:solidFill>
                  <a:schemeClr val="accent1"/>
                </a:solidFill>
              </a:rPr>
              <a:pPr algn="r">
                <a:spcAft>
                  <a:spcPts val="600"/>
                </a:spcAft>
              </a:pPr>
              <a:t>29</a:t>
            </a:fld>
            <a:endParaRPr lang="ru-RU" sz="1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234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48C480-3273-B670-AC2C-A9D1919AA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EBEBEB"/>
                </a:solidFill>
              </a:rPr>
              <a:t>Маршрут занятия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CCB9CE17-A9A8-D482-0F1A-73019D32CC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9715162"/>
              </p:ext>
            </p:extLst>
          </p:nvPr>
        </p:nvGraphicFramePr>
        <p:xfrm>
          <a:off x="983432" y="2060848"/>
          <a:ext cx="10153128" cy="468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31E6145-74BA-ABD0-5D5F-A30C8DB4E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1181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2">
              <a:schemeClr val="dk2"/>
            </a:fillRef>
            <a:effectRef idx="0">
              <a:scrgbClr r="0" g="0" b="0"/>
            </a:effectRef>
            <a:fontRef idx="major"/>
          </p:style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A730DF-BD0D-0097-C23A-087135757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372" y="1209957"/>
            <a:ext cx="3034580" cy="4438087"/>
          </a:xfrm>
        </p:spPr>
        <p:txBody>
          <a:bodyPr anchor="ctr">
            <a:normAutofit/>
          </a:bodyPr>
          <a:lstStyle/>
          <a:p>
            <a:pPr algn="r"/>
            <a:r>
              <a:rPr lang="ru-RU" sz="3200">
                <a:solidFill>
                  <a:schemeClr val="tx1"/>
                </a:solidFill>
              </a:rPr>
              <a:t>Компоненты и сущности </a:t>
            </a:r>
            <a:r>
              <a:rPr lang="en-US" sz="3200">
                <a:solidFill>
                  <a:schemeClr val="tx1"/>
                </a:solidFill>
              </a:rPr>
              <a:t>Docker</a:t>
            </a:r>
            <a:endParaRPr lang="ru-RU" sz="3200">
              <a:solidFill>
                <a:schemeClr val="tx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F3A29B-BA3A-7E6E-B97C-02893A6BC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8424" y="1059025"/>
            <a:ext cx="5302189" cy="4739950"/>
          </a:xfrm>
        </p:spPr>
        <p:txBody>
          <a:bodyPr anchor="ctr">
            <a:normAutofit/>
          </a:bodyPr>
          <a:lstStyle/>
          <a:p>
            <a:r>
              <a:rPr lang="ru-RU">
                <a:solidFill>
                  <a:schemeClr val="tx1"/>
                </a:solidFill>
              </a:rPr>
              <a:t>При работе с </a:t>
            </a:r>
            <a:r>
              <a:rPr lang="en-US">
                <a:solidFill>
                  <a:schemeClr val="tx1"/>
                </a:solidFill>
              </a:rPr>
              <a:t>docker </a:t>
            </a:r>
            <a:r>
              <a:rPr lang="ru-RU">
                <a:solidFill>
                  <a:schemeClr val="tx1"/>
                </a:solidFill>
              </a:rPr>
              <a:t>вы будете оперировать следующими сущностями, обеспечивающими его функциональность: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Docker daemon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Docker cli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Dockerfile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Docker image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Docker registry</a:t>
            </a:r>
            <a:endParaRPr lang="ru-RU">
              <a:solidFill>
                <a:schemeClr val="tx1"/>
              </a:solidFill>
            </a:endParaRPr>
          </a:p>
          <a:p>
            <a:r>
              <a:rPr lang="ru-RU">
                <a:solidFill>
                  <a:schemeClr val="tx1"/>
                </a:solidFill>
              </a:rPr>
              <a:t>Рассмотрим их подробнее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AE515B4-9CD1-17CD-52E9-245315B25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7538" y="610622"/>
            <a:ext cx="685802" cy="76667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91E045B-E5E4-4764-A42E-E7E81D649765}" type="slidenum">
              <a:rPr lang="ru-RU" sz="2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30</a:t>
            </a:fld>
            <a:endParaRPr lang="ru-RU" sz="2000">
              <a:solidFill>
                <a:srgbClr val="FFFFFF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D23B2CD-009B-425A-9616-1E1AD1D5A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accent1">
                <a:lumMod val="7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3485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EDD0AB-5C04-7FBD-D0D4-F94483343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</p:spPr>
        <p:txBody>
          <a:bodyPr>
            <a:normAutofit/>
          </a:bodyPr>
          <a:lstStyle/>
          <a:p>
            <a:r>
              <a:rPr lang="en-US" dirty="0"/>
              <a:t>Docker daemon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E99BAB-00E5-55D8-D04D-CE905C615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91E045B-E5E4-4764-A42E-E7E81D649765}" type="slidenum">
              <a:rPr lang="ru-RU" smtClean="0"/>
              <a:pPr>
                <a:spcAft>
                  <a:spcPts val="600"/>
                </a:spcAft>
              </a:pPr>
              <a:t>31</a:t>
            </a:fld>
            <a:endParaRPr lang="ru-RU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684E451-0962-4A17-0450-BB251BCA0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1467" y="3163532"/>
            <a:ext cx="4345024" cy="2292000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AAB8235D-0944-78B4-8CB3-7589F4381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0954" y="2603500"/>
            <a:ext cx="5211979" cy="34163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Docker daemon – </a:t>
            </a:r>
            <a:r>
              <a:rPr lang="ru-RU" sz="1500" dirty="0"/>
              <a:t>способ запуска контейнеров</a:t>
            </a:r>
          </a:p>
          <a:p>
            <a:pPr lvl="1">
              <a:lnSpc>
                <a:spcPct val="90000"/>
              </a:lnSpc>
            </a:pPr>
            <a:r>
              <a:rPr lang="ru-RU" sz="1500" dirty="0"/>
              <a:t>Серверная часть</a:t>
            </a:r>
          </a:p>
          <a:p>
            <a:pPr lvl="1">
              <a:lnSpc>
                <a:spcPct val="90000"/>
              </a:lnSpc>
            </a:pPr>
            <a:r>
              <a:rPr lang="ru-RU" sz="1500" dirty="0"/>
              <a:t>Работает на </a:t>
            </a:r>
            <a:r>
              <a:rPr lang="ru-RU" sz="1500" dirty="0" err="1"/>
              <a:t>хостовой</a:t>
            </a:r>
            <a:r>
              <a:rPr lang="ru-RU" sz="1500" dirty="0"/>
              <a:t> машине</a:t>
            </a:r>
          </a:p>
          <a:p>
            <a:pPr lvl="1">
              <a:lnSpc>
                <a:spcPct val="90000"/>
              </a:lnSpc>
            </a:pPr>
            <a:r>
              <a:rPr lang="ru-RU" sz="1500" dirty="0"/>
              <a:t>Скачивает образы и запускает контейнеры</a:t>
            </a:r>
          </a:p>
          <a:p>
            <a:pPr lvl="1">
              <a:lnSpc>
                <a:spcPct val="90000"/>
              </a:lnSpc>
            </a:pPr>
            <a:r>
              <a:rPr lang="ru-RU" sz="1500" dirty="0"/>
              <a:t>Связывает контейнеры по сети</a:t>
            </a:r>
          </a:p>
          <a:p>
            <a:pPr lvl="1">
              <a:lnSpc>
                <a:spcPct val="90000"/>
              </a:lnSpc>
            </a:pPr>
            <a:r>
              <a:rPr lang="ru-RU" sz="1500" dirty="0"/>
              <a:t>Собирает логи</a:t>
            </a:r>
          </a:p>
          <a:p>
            <a:pPr lvl="1">
              <a:lnSpc>
                <a:spcPct val="90000"/>
              </a:lnSpc>
            </a:pPr>
            <a:r>
              <a:rPr lang="ru-RU" sz="1500" dirty="0"/>
              <a:t>Создает образы из </a:t>
            </a:r>
            <a:r>
              <a:rPr lang="en-US" sz="1500" dirty="0" err="1"/>
              <a:t>dockerfile</a:t>
            </a:r>
            <a:endParaRPr lang="ru-RU" sz="1500" dirty="0"/>
          </a:p>
        </p:txBody>
      </p:sp>
    </p:spTree>
    <p:extLst>
      <p:ext uri="{BB962C8B-B14F-4D97-AF65-F5344CB8AC3E}">
        <p14:creationId xmlns:p14="http://schemas.microsoft.com/office/powerpoint/2010/main" val="317583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FECAA0-AE94-8FF4-DCBA-7E02FBC43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</p:spPr>
        <p:txBody>
          <a:bodyPr>
            <a:normAutofit/>
          </a:bodyPr>
          <a:lstStyle/>
          <a:p>
            <a:r>
              <a:rPr lang="en-US" dirty="0"/>
              <a:t>Docker CLI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742D9F0-BB7D-868D-E284-0F5D799B4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91E045B-E5E4-4764-A42E-E7E81D649765}" type="slidenum">
              <a:rPr lang="ru-RU" smtClean="0"/>
              <a:pPr>
                <a:spcAft>
                  <a:spcPts val="600"/>
                </a:spcAft>
              </a:pPr>
              <a:t>32</a:t>
            </a:fld>
            <a:endParaRPr lang="ru-RU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1F85D119-63EA-B21F-896F-C6D33C5D3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0397" y="2775951"/>
            <a:ext cx="3067163" cy="3067163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65DE1811-047D-E3AC-59B2-65ABD9F8C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944" y="2603500"/>
            <a:ext cx="5832648" cy="3416300"/>
          </a:xfrm>
        </p:spPr>
        <p:txBody>
          <a:bodyPr anchor="ctr">
            <a:normAutofit/>
          </a:bodyPr>
          <a:lstStyle/>
          <a:p>
            <a:r>
              <a:rPr lang="en-US" sz="2800" dirty="0"/>
              <a:t>Docker CLI – </a:t>
            </a:r>
            <a:r>
              <a:rPr lang="ru-RU" sz="2800" dirty="0"/>
              <a:t>утилита управления </a:t>
            </a:r>
            <a:r>
              <a:rPr lang="en-US" sz="2800" dirty="0"/>
              <a:t>docker</a:t>
            </a:r>
          </a:p>
          <a:p>
            <a:pPr lvl="1"/>
            <a:r>
              <a:rPr lang="ru-RU" sz="2400" dirty="0"/>
              <a:t>Клиентская часть</a:t>
            </a:r>
          </a:p>
          <a:p>
            <a:pPr lvl="1"/>
            <a:r>
              <a:rPr lang="ru-RU" sz="2400" dirty="0"/>
              <a:t>Утилита для работы с докером</a:t>
            </a:r>
          </a:p>
          <a:p>
            <a:pPr lvl="1"/>
            <a:r>
              <a:rPr lang="ru-RU" sz="2400" dirty="0"/>
              <a:t>Работает локально или по сети</a:t>
            </a:r>
          </a:p>
        </p:txBody>
      </p:sp>
    </p:spTree>
    <p:extLst>
      <p:ext uri="{BB962C8B-B14F-4D97-AF65-F5344CB8AC3E}">
        <p14:creationId xmlns:p14="http://schemas.microsoft.com/office/powerpoint/2010/main" val="29683076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9ACC1B-1B9B-235E-B3BB-62DCE6E6E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</p:spPr>
        <p:txBody>
          <a:bodyPr>
            <a:normAutofit/>
          </a:bodyPr>
          <a:lstStyle/>
          <a:p>
            <a:r>
              <a:rPr lang="en-US" dirty="0" err="1"/>
              <a:t>Dockerfile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D7FE266-C74C-0E24-F2F3-98E489C28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91E045B-E5E4-4764-A42E-E7E81D649765}" type="slidenum">
              <a:rPr lang="ru-RU" smtClean="0"/>
              <a:pPr>
                <a:spcAft>
                  <a:spcPts val="600"/>
                </a:spcAft>
              </a:pPr>
              <a:t>33</a:t>
            </a:fld>
            <a:endParaRPr lang="ru-RU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A686E0F8-7090-635B-95E7-C135AA6712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5"/>
          <a:stretch/>
        </p:blipFill>
        <p:spPr bwMode="auto">
          <a:xfrm>
            <a:off x="1151467" y="2775951"/>
            <a:ext cx="4345024" cy="3067163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EA18870B-E613-4CF6-E0A7-C60751EBD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0954" y="2603500"/>
            <a:ext cx="5211979" cy="3416300"/>
          </a:xfrm>
        </p:spPr>
        <p:txBody>
          <a:bodyPr anchor="ctr">
            <a:normAutofit/>
          </a:bodyPr>
          <a:lstStyle/>
          <a:p>
            <a:r>
              <a:rPr lang="en-US" dirty="0" err="1"/>
              <a:t>Dockerfile</a:t>
            </a:r>
            <a:r>
              <a:rPr lang="en-US" dirty="0"/>
              <a:t> – </a:t>
            </a:r>
            <a:r>
              <a:rPr lang="ru-RU" dirty="0"/>
              <a:t>инструкция по сборке </a:t>
            </a:r>
            <a:r>
              <a:rPr lang="en-US" dirty="0"/>
              <a:t>docker-image</a:t>
            </a:r>
          </a:p>
          <a:p>
            <a:pPr lvl="1"/>
            <a:r>
              <a:rPr lang="ru-RU" dirty="0"/>
              <a:t>Инструкция по созданию образа </a:t>
            </a:r>
            <a:r>
              <a:rPr lang="en-US" dirty="0"/>
              <a:t>docker (docker-image)</a:t>
            </a:r>
          </a:p>
          <a:p>
            <a:pPr lvl="1"/>
            <a:r>
              <a:rPr lang="ru-RU" dirty="0"/>
              <a:t>Практически каждая команда – это новый слой</a:t>
            </a:r>
          </a:p>
        </p:txBody>
      </p:sp>
    </p:spTree>
    <p:extLst>
      <p:ext uri="{BB962C8B-B14F-4D97-AF65-F5344CB8AC3E}">
        <p14:creationId xmlns:p14="http://schemas.microsoft.com/office/powerpoint/2010/main" val="2710672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BBB825-E987-0CC5-12FC-1ADECAD01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</p:spPr>
        <p:txBody>
          <a:bodyPr>
            <a:normAutofit/>
          </a:bodyPr>
          <a:lstStyle/>
          <a:p>
            <a:r>
              <a:rPr lang="en-US" dirty="0"/>
              <a:t>Docker container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553FC29-FE13-3039-0EA1-93176BF15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91E045B-E5E4-4764-A42E-E7E81D649765}" type="slidenum">
              <a:rPr lang="ru-RU" smtClean="0"/>
              <a:pPr>
                <a:spcAft>
                  <a:spcPts val="600"/>
                </a:spcAft>
              </a:pPr>
              <a:t>34</a:t>
            </a:fld>
            <a:endParaRPr lang="ru-RU"/>
          </a:p>
        </p:txBody>
      </p:sp>
      <p:pic>
        <p:nvPicPr>
          <p:cNvPr id="23556" name="Picture 4">
            <a:extLst>
              <a:ext uri="{FF2B5EF4-FFF2-40B4-BE49-F238E27FC236}">
                <a16:creationId xmlns:a16="http://schemas.microsoft.com/office/drawing/2014/main" id="{ADFB90CC-A691-B30B-60B1-0E7774A70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35546" y="2775951"/>
            <a:ext cx="3576866" cy="3067163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37625484-0192-5CCF-0DAD-B9A1F6054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0954" y="2603500"/>
            <a:ext cx="5211979" cy="3416300"/>
          </a:xfrm>
        </p:spPr>
        <p:txBody>
          <a:bodyPr anchor="ctr">
            <a:normAutofit/>
          </a:bodyPr>
          <a:lstStyle/>
          <a:p>
            <a:r>
              <a:rPr lang="en-US" dirty="0"/>
              <a:t>Docker Container – </a:t>
            </a:r>
            <a:r>
              <a:rPr lang="ru-RU" dirty="0"/>
              <a:t>экземпляр приложения в </a:t>
            </a:r>
            <a:r>
              <a:rPr lang="en-US" dirty="0"/>
              <a:t>docker</a:t>
            </a:r>
            <a:endParaRPr lang="ru-RU" dirty="0"/>
          </a:p>
          <a:p>
            <a:pPr lvl="1"/>
            <a:r>
              <a:rPr lang="ru-RU" dirty="0"/>
              <a:t>Запускается из образа (команда «</a:t>
            </a:r>
            <a:r>
              <a:rPr lang="en-US" dirty="0"/>
              <a:t>docker run</a:t>
            </a:r>
            <a:r>
              <a:rPr lang="ru-RU" dirty="0"/>
              <a:t>»</a:t>
            </a:r>
            <a:endParaRPr lang="en-US" dirty="0"/>
          </a:p>
          <a:p>
            <a:pPr lvl="1"/>
            <a:r>
              <a:rPr lang="ru-RU" dirty="0"/>
              <a:t>Изолирован от других контейнеров</a:t>
            </a:r>
          </a:p>
          <a:p>
            <a:pPr lvl="1"/>
            <a:r>
              <a:rPr lang="en-US" dirty="0"/>
              <a:t>Self-contained (</a:t>
            </a:r>
            <a:r>
              <a:rPr lang="ru-RU" dirty="0"/>
              <a:t>содержит все необходимое для работы)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8332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45A0A3-D688-622A-F602-DF1E82CFB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</p:spPr>
        <p:txBody>
          <a:bodyPr>
            <a:normAutofit/>
          </a:bodyPr>
          <a:lstStyle/>
          <a:p>
            <a:r>
              <a:rPr lang="en-US" dirty="0"/>
              <a:t>Docker registry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216B99D-0097-E8A0-4667-23FD23404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91E045B-E5E4-4764-A42E-E7E81D649765}" type="slidenum">
              <a:rPr lang="ru-RU" smtClean="0"/>
              <a:pPr>
                <a:spcAft>
                  <a:spcPts val="600"/>
                </a:spcAft>
              </a:pPr>
              <a:t>35</a:t>
            </a:fld>
            <a:endParaRPr lang="ru-RU"/>
          </a:p>
        </p:txBody>
      </p:sp>
      <p:pic>
        <p:nvPicPr>
          <p:cNvPr id="24582" name="Picture 6">
            <a:extLst>
              <a:ext uri="{FF2B5EF4-FFF2-40B4-BE49-F238E27FC236}">
                <a16:creationId xmlns:a16="http://schemas.microsoft.com/office/drawing/2014/main" id="{A0CD1879-A301-1F08-0FF7-4BD545C59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1467" y="2984300"/>
            <a:ext cx="4345024" cy="2650464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024B53E0-1956-737F-A20D-D573CCB2F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0954" y="2603500"/>
            <a:ext cx="5211979" cy="3416300"/>
          </a:xfrm>
        </p:spPr>
        <p:txBody>
          <a:bodyPr anchor="ctr">
            <a:normAutofit fontScale="85000" lnSpcReduction="10000"/>
          </a:bodyPr>
          <a:lstStyle/>
          <a:p>
            <a:r>
              <a:rPr lang="en-US" sz="2800" dirty="0"/>
              <a:t>Docker registry – </a:t>
            </a:r>
            <a:r>
              <a:rPr lang="ru-RU" sz="2800" dirty="0"/>
              <a:t>репозиторий для хранения </a:t>
            </a:r>
            <a:r>
              <a:rPr lang="en-US" sz="2800" dirty="0"/>
              <a:t>docker image</a:t>
            </a:r>
          </a:p>
          <a:p>
            <a:pPr lvl="1"/>
            <a:r>
              <a:rPr lang="ru-RU" sz="2400" dirty="0"/>
              <a:t>Хранит образы</a:t>
            </a:r>
          </a:p>
          <a:p>
            <a:pPr lvl="1"/>
            <a:r>
              <a:rPr lang="ru-RU" sz="2400" dirty="0"/>
              <a:t>Может быть локальным (</a:t>
            </a:r>
            <a:r>
              <a:rPr lang="en-US" sz="2400" dirty="0"/>
              <a:t>harbor) </a:t>
            </a:r>
            <a:r>
              <a:rPr lang="ru-RU" sz="2400" dirty="0"/>
              <a:t>или удаленным (</a:t>
            </a:r>
            <a:r>
              <a:rPr lang="en-US" sz="2400" dirty="0"/>
              <a:t>docker-hub)</a:t>
            </a:r>
            <a:endParaRPr lang="ru-RU" sz="2400" dirty="0"/>
          </a:p>
          <a:p>
            <a:pPr lvl="1"/>
            <a:endParaRPr lang="ru-RU" sz="2400" dirty="0"/>
          </a:p>
          <a:p>
            <a:pPr marL="0" indent="0" algn="ctr">
              <a:buNone/>
            </a:pPr>
            <a:r>
              <a:rPr lang="ru-RU" sz="2800" b="1" dirty="0">
                <a:solidFill>
                  <a:srgbClr val="FF0000"/>
                </a:solidFill>
              </a:rPr>
              <a:t>Сама главная фича докера!!</a:t>
            </a:r>
          </a:p>
        </p:txBody>
      </p:sp>
    </p:spTree>
    <p:extLst>
      <p:ext uri="{BB962C8B-B14F-4D97-AF65-F5344CB8AC3E}">
        <p14:creationId xmlns:p14="http://schemas.microsoft.com/office/powerpoint/2010/main" val="35382220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391A91-E490-90D8-A93B-0A4CEC7A3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</p:spPr>
        <p:txBody>
          <a:bodyPr>
            <a:normAutofit/>
          </a:bodyPr>
          <a:lstStyle/>
          <a:p>
            <a:r>
              <a:rPr lang="ru-RU" dirty="0"/>
              <a:t>Подробнее о </a:t>
            </a:r>
            <a:r>
              <a:rPr lang="en-US" dirty="0"/>
              <a:t>docker-hub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FF2E709-FBAA-E85F-79B4-B2F64C73C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91E045B-E5E4-4764-A42E-E7E81D649765}" type="slidenum">
              <a:rPr lang="ru-RU" smtClean="0"/>
              <a:pPr>
                <a:spcAft>
                  <a:spcPts val="600"/>
                </a:spcAft>
              </a:pPr>
              <a:t>36</a:t>
            </a:fld>
            <a:endParaRPr lang="ru-RU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D749CDC1-7967-1FFC-F5B9-93363817D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1467" y="3364490"/>
            <a:ext cx="4345024" cy="1890085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C4EE295E-6270-1718-87F5-E2EDAF6A3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0954" y="2603500"/>
            <a:ext cx="5211979" cy="3416300"/>
          </a:xfrm>
        </p:spPr>
        <p:txBody>
          <a:bodyPr anchor="ctr">
            <a:normAutofit/>
          </a:bodyPr>
          <a:lstStyle/>
          <a:p>
            <a:r>
              <a:rPr lang="en-US" dirty="0"/>
              <a:t>Docker-hub – </a:t>
            </a:r>
            <a:r>
              <a:rPr lang="ru-RU" dirty="0"/>
              <a:t>это официальный репозиторий </a:t>
            </a:r>
            <a:r>
              <a:rPr lang="en-US" dirty="0"/>
              <a:t>docker-image</a:t>
            </a:r>
            <a:r>
              <a:rPr lang="ru-RU" dirty="0"/>
              <a:t>, поддерживаемый самим сообществом и предоставляющий возможность скачивать и загружать образы </a:t>
            </a:r>
            <a:r>
              <a:rPr lang="en-US" dirty="0"/>
              <a:t>docker</a:t>
            </a:r>
          </a:p>
          <a:p>
            <a:endParaRPr lang="ru-RU" dirty="0"/>
          </a:p>
          <a:p>
            <a:r>
              <a:rPr lang="en-US" dirty="0">
                <a:hlinkClick r:id="rId3"/>
              </a:rPr>
              <a:t>https://hub.docker.com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762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2E451E-151A-4910-BF41-6A040B659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296EFE4-A70C-4388-9A15-3F657B661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250" y="473745"/>
            <a:ext cx="11227090" cy="5902829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9A6DEF-75B6-48DF-CD02-39891277A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855482"/>
            <a:ext cx="8761413" cy="898674"/>
          </a:xfrm>
        </p:spPr>
        <p:txBody>
          <a:bodyPr anchor="b">
            <a:normAutofit/>
          </a:bodyPr>
          <a:lstStyle/>
          <a:p>
            <a:r>
              <a:rPr lang="ru-RU">
                <a:solidFill>
                  <a:schemeClr val="tx2"/>
                </a:solidFill>
              </a:rPr>
              <a:t>Итого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5EBAFC-9388-432A-BCFD-EEA2F410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8F4AC01-C059-8385-907C-63AB39A90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91E045B-E5E4-4764-A42E-E7E81D649765}" type="slidenum">
              <a:rPr lang="ru-RU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37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4290C0-FC14-2F17-6AFA-65FFE26A3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079173"/>
            <a:ext cx="8182191" cy="3730689"/>
          </a:xfrm>
        </p:spPr>
        <p:txBody>
          <a:bodyPr anchor="ctr">
            <a:normAutofit/>
          </a:bodyPr>
          <a:lstStyle/>
          <a:p>
            <a:r>
              <a:rPr lang="ru-RU">
                <a:solidFill>
                  <a:schemeClr val="tx1"/>
                </a:solidFill>
              </a:rPr>
              <a:t>Компоненты и сущности </a:t>
            </a:r>
            <a:r>
              <a:rPr lang="en-US">
                <a:solidFill>
                  <a:schemeClr val="tx1"/>
                </a:solidFill>
              </a:rPr>
              <a:t>docker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Docker daemon – </a:t>
            </a:r>
            <a:r>
              <a:rPr lang="ru-RU">
                <a:solidFill>
                  <a:schemeClr val="tx1"/>
                </a:solidFill>
              </a:rPr>
              <a:t>запускают контейнеры</a:t>
            </a:r>
            <a:endParaRPr lang="en-US">
              <a:solidFill>
                <a:schemeClr val="tx1"/>
              </a:solidFill>
            </a:endParaRPr>
          </a:p>
          <a:p>
            <a:pPr lvl="1"/>
            <a:r>
              <a:rPr lang="en-US">
                <a:solidFill>
                  <a:schemeClr val="tx1"/>
                </a:solidFill>
              </a:rPr>
              <a:t>Docker cli</a:t>
            </a:r>
            <a:r>
              <a:rPr lang="ru-RU">
                <a:solidFill>
                  <a:schemeClr val="tx1"/>
                </a:solidFill>
              </a:rPr>
              <a:t> – утилита управления </a:t>
            </a:r>
            <a:r>
              <a:rPr lang="en-US">
                <a:solidFill>
                  <a:schemeClr val="tx1"/>
                </a:solidFill>
              </a:rPr>
              <a:t>docker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Dockerfile – </a:t>
            </a:r>
            <a:r>
              <a:rPr lang="ru-RU">
                <a:solidFill>
                  <a:schemeClr val="tx1"/>
                </a:solidFill>
              </a:rPr>
              <a:t>инструкция по сборке образа</a:t>
            </a:r>
            <a:endParaRPr lang="en-US">
              <a:solidFill>
                <a:schemeClr val="tx1"/>
              </a:solidFill>
            </a:endParaRPr>
          </a:p>
          <a:p>
            <a:pPr lvl="1"/>
            <a:r>
              <a:rPr lang="en-US">
                <a:solidFill>
                  <a:schemeClr val="tx1"/>
                </a:solidFill>
              </a:rPr>
              <a:t>Docker image</a:t>
            </a:r>
            <a:r>
              <a:rPr lang="ru-RU">
                <a:solidFill>
                  <a:schemeClr val="tx1"/>
                </a:solidFill>
              </a:rPr>
              <a:t> – образ докер для запуска контейнера</a:t>
            </a:r>
            <a:endParaRPr lang="en-US">
              <a:solidFill>
                <a:schemeClr val="tx1"/>
              </a:solidFill>
            </a:endParaRPr>
          </a:p>
          <a:p>
            <a:pPr lvl="1"/>
            <a:r>
              <a:rPr lang="en-US">
                <a:solidFill>
                  <a:schemeClr val="tx1"/>
                </a:solidFill>
              </a:rPr>
              <a:t>Docker container</a:t>
            </a:r>
            <a:r>
              <a:rPr lang="ru-RU">
                <a:solidFill>
                  <a:schemeClr val="tx1"/>
                </a:solidFill>
              </a:rPr>
              <a:t> – экземпляр приложения в докер</a:t>
            </a:r>
            <a:endParaRPr lang="en-US">
              <a:solidFill>
                <a:schemeClr val="tx1"/>
              </a:solidFill>
            </a:endParaRPr>
          </a:p>
          <a:p>
            <a:pPr lvl="1"/>
            <a:r>
              <a:rPr lang="en-US">
                <a:solidFill>
                  <a:schemeClr val="tx1"/>
                </a:solidFill>
              </a:rPr>
              <a:t>Docker registry</a:t>
            </a:r>
            <a:r>
              <a:rPr lang="ru-RU">
                <a:solidFill>
                  <a:schemeClr val="tx1"/>
                </a:solidFill>
              </a:rPr>
              <a:t> – хранилище образов</a:t>
            </a:r>
          </a:p>
        </p:txBody>
      </p:sp>
    </p:spTree>
    <p:extLst>
      <p:ext uri="{BB962C8B-B14F-4D97-AF65-F5344CB8AC3E}">
        <p14:creationId xmlns:p14="http://schemas.microsoft.com/office/powerpoint/2010/main" val="13463662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FB3EF4D6-026A-4D52-B916-967329EE3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4DB4846F-6AA5-4DB3-9581-D95F22BD5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21010068">
            <a:off x="8490951" y="1797517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21" name="Freeform: Shape 12">
            <a:extLst>
              <a:ext uri="{FF2B5EF4-FFF2-40B4-BE49-F238E27FC236}">
                <a16:creationId xmlns:a16="http://schemas.microsoft.com/office/drawing/2014/main" id="{D54EC22E-2292-4292-A80B-E81DF64BF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80041"/>
            <a:ext cx="12192000" cy="5077959"/>
          </a:xfrm>
          <a:custGeom>
            <a:avLst/>
            <a:gdLst>
              <a:gd name="connsiteX0" fmla="*/ 12192000 w 12192000"/>
              <a:gd name="connsiteY0" fmla="*/ 0 h 5077959"/>
              <a:gd name="connsiteX1" fmla="*/ 12192000 w 12192000"/>
              <a:gd name="connsiteY1" fmla="*/ 1972152 h 5077959"/>
              <a:gd name="connsiteX2" fmla="*/ 12192000 w 12192000"/>
              <a:gd name="connsiteY2" fmla="*/ 2361342 h 5077959"/>
              <a:gd name="connsiteX3" fmla="*/ 12192000 w 12192000"/>
              <a:gd name="connsiteY3" fmla="*/ 5077959 h 5077959"/>
              <a:gd name="connsiteX4" fmla="*/ 0 w 12192000"/>
              <a:gd name="connsiteY4" fmla="*/ 5077959 h 5077959"/>
              <a:gd name="connsiteX5" fmla="*/ 0 w 12192000"/>
              <a:gd name="connsiteY5" fmla="*/ 2361342 h 5077959"/>
              <a:gd name="connsiteX6" fmla="*/ 0 w 12192000"/>
              <a:gd name="connsiteY6" fmla="*/ 1972152 h 5077959"/>
              <a:gd name="connsiteX7" fmla="*/ 0 w 12192000"/>
              <a:gd name="connsiteY7" fmla="*/ 12515 h 5077959"/>
              <a:gd name="connsiteX8" fmla="*/ 108623 w 12192000"/>
              <a:gd name="connsiteY8" fmla="*/ 29540 h 5077959"/>
              <a:gd name="connsiteX9" fmla="*/ 300195 w 12192000"/>
              <a:gd name="connsiteY9" fmla="*/ 56163 h 5077959"/>
              <a:gd name="connsiteX10" fmla="*/ 527528 w 12192000"/>
              <a:gd name="connsiteY10" fmla="*/ 88041 h 5077959"/>
              <a:gd name="connsiteX11" fmla="*/ 779127 w 12192000"/>
              <a:gd name="connsiteY11" fmla="*/ 121671 h 5077959"/>
              <a:gd name="connsiteX12" fmla="*/ 1062654 w 12192000"/>
              <a:gd name="connsiteY12" fmla="*/ 157052 h 5077959"/>
              <a:gd name="connsiteX13" fmla="*/ 1371726 w 12192000"/>
              <a:gd name="connsiteY13" fmla="*/ 194535 h 5077959"/>
              <a:gd name="connsiteX14" fmla="*/ 1707616 w 12192000"/>
              <a:gd name="connsiteY14" fmla="*/ 232018 h 5077959"/>
              <a:gd name="connsiteX15" fmla="*/ 2065219 w 12192000"/>
              <a:gd name="connsiteY15" fmla="*/ 270201 h 5077959"/>
              <a:gd name="connsiteX16" fmla="*/ 2450918 w 12192000"/>
              <a:gd name="connsiteY16" fmla="*/ 305583 h 5077959"/>
              <a:gd name="connsiteX17" fmla="*/ 2854496 w 12192000"/>
              <a:gd name="connsiteY17" fmla="*/ 339562 h 5077959"/>
              <a:gd name="connsiteX18" fmla="*/ 3281065 w 12192000"/>
              <a:gd name="connsiteY18" fmla="*/ 370390 h 5077959"/>
              <a:gd name="connsiteX19" fmla="*/ 3725514 w 12192000"/>
              <a:gd name="connsiteY19" fmla="*/ 399815 h 5077959"/>
              <a:gd name="connsiteX20" fmla="*/ 4189119 w 12192000"/>
              <a:gd name="connsiteY20" fmla="*/ 427490 h 5077959"/>
              <a:gd name="connsiteX21" fmla="*/ 4426671 w 12192000"/>
              <a:gd name="connsiteY21" fmla="*/ 437298 h 5077959"/>
              <a:gd name="connsiteX22" fmla="*/ 4669330 w 12192000"/>
              <a:gd name="connsiteY22" fmla="*/ 448158 h 5077959"/>
              <a:gd name="connsiteX23" fmla="*/ 4915819 w 12192000"/>
              <a:gd name="connsiteY23" fmla="*/ 458317 h 5077959"/>
              <a:gd name="connsiteX24" fmla="*/ 5163586 w 12192000"/>
              <a:gd name="connsiteY24" fmla="*/ 464973 h 5077959"/>
              <a:gd name="connsiteX25" fmla="*/ 5416461 w 12192000"/>
              <a:gd name="connsiteY25" fmla="*/ 470928 h 5077959"/>
              <a:gd name="connsiteX26" fmla="*/ 5671892 w 12192000"/>
              <a:gd name="connsiteY26" fmla="*/ 477234 h 5077959"/>
              <a:gd name="connsiteX27" fmla="*/ 5932430 w 12192000"/>
              <a:gd name="connsiteY27" fmla="*/ 481437 h 5077959"/>
              <a:gd name="connsiteX28" fmla="*/ 6195523 w 12192000"/>
              <a:gd name="connsiteY28" fmla="*/ 481437 h 5077959"/>
              <a:gd name="connsiteX29" fmla="*/ 6461170 w 12192000"/>
              <a:gd name="connsiteY29" fmla="*/ 483539 h 5077959"/>
              <a:gd name="connsiteX30" fmla="*/ 6729372 w 12192000"/>
              <a:gd name="connsiteY30" fmla="*/ 481437 h 5077959"/>
              <a:gd name="connsiteX31" fmla="*/ 7001406 w 12192000"/>
              <a:gd name="connsiteY31" fmla="*/ 477234 h 5077959"/>
              <a:gd name="connsiteX32" fmla="*/ 7273439 w 12192000"/>
              <a:gd name="connsiteY32" fmla="*/ 473380 h 5077959"/>
              <a:gd name="connsiteX33" fmla="*/ 7549303 w 12192000"/>
              <a:gd name="connsiteY33" fmla="*/ 464973 h 5077959"/>
              <a:gd name="connsiteX34" fmla="*/ 7827722 w 12192000"/>
              <a:gd name="connsiteY34" fmla="*/ 456215 h 5077959"/>
              <a:gd name="connsiteX35" fmla="*/ 8106140 w 12192000"/>
              <a:gd name="connsiteY35" fmla="*/ 446056 h 5077959"/>
              <a:gd name="connsiteX36" fmla="*/ 8387114 w 12192000"/>
              <a:gd name="connsiteY36" fmla="*/ 431694 h 5077959"/>
              <a:gd name="connsiteX37" fmla="*/ 8670640 w 12192000"/>
              <a:gd name="connsiteY37" fmla="*/ 414528 h 5077959"/>
              <a:gd name="connsiteX38" fmla="*/ 8955446 w 12192000"/>
              <a:gd name="connsiteY38" fmla="*/ 398064 h 5077959"/>
              <a:gd name="connsiteX39" fmla="*/ 9240250 w 12192000"/>
              <a:gd name="connsiteY39" fmla="*/ 377045 h 5077959"/>
              <a:gd name="connsiteX40" fmla="*/ 9528886 w 12192000"/>
              <a:gd name="connsiteY40" fmla="*/ 351823 h 5077959"/>
              <a:gd name="connsiteX41" fmla="*/ 9813691 w 12192000"/>
              <a:gd name="connsiteY41" fmla="*/ 326601 h 5077959"/>
              <a:gd name="connsiteX42" fmla="*/ 10103603 w 12192000"/>
              <a:gd name="connsiteY42" fmla="*/ 297525 h 5077959"/>
              <a:gd name="connsiteX43" fmla="*/ 10394794 w 12192000"/>
              <a:gd name="connsiteY43" fmla="*/ 265647 h 5077959"/>
              <a:gd name="connsiteX44" fmla="*/ 10682153 w 12192000"/>
              <a:gd name="connsiteY44" fmla="*/ 232018 h 5077959"/>
              <a:gd name="connsiteX45" fmla="*/ 10973344 w 12192000"/>
              <a:gd name="connsiteY45" fmla="*/ 192783 h 5077959"/>
              <a:gd name="connsiteX46" fmla="*/ 11263257 w 12192000"/>
              <a:gd name="connsiteY46" fmla="*/ 150746 h 5077959"/>
              <a:gd name="connsiteX47" fmla="*/ 11554448 w 12192000"/>
              <a:gd name="connsiteY47" fmla="*/ 109060 h 5077959"/>
              <a:gd name="connsiteX48" fmla="*/ 11844360 w 12192000"/>
              <a:gd name="connsiteY48" fmla="*/ 60367 h 5077959"/>
              <a:gd name="connsiteX49" fmla="*/ 12132996 w 12192000"/>
              <a:gd name="connsiteY49" fmla="*/ 10623 h 5077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2192000" h="5077959">
                <a:moveTo>
                  <a:pt x="12192000" y="0"/>
                </a:moveTo>
                <a:lnTo>
                  <a:pt x="12192000" y="1972152"/>
                </a:lnTo>
                <a:lnTo>
                  <a:pt x="12192000" y="2361342"/>
                </a:lnTo>
                <a:lnTo>
                  <a:pt x="12192000" y="5077959"/>
                </a:lnTo>
                <a:lnTo>
                  <a:pt x="0" y="5077959"/>
                </a:lnTo>
                <a:lnTo>
                  <a:pt x="0" y="2361342"/>
                </a:lnTo>
                <a:lnTo>
                  <a:pt x="0" y="1972152"/>
                </a:lnTo>
                <a:lnTo>
                  <a:pt x="0" y="12515"/>
                </a:lnTo>
                <a:lnTo>
                  <a:pt x="108623" y="29540"/>
                </a:lnTo>
                <a:lnTo>
                  <a:pt x="300195" y="56163"/>
                </a:lnTo>
                <a:lnTo>
                  <a:pt x="527528" y="88041"/>
                </a:lnTo>
                <a:lnTo>
                  <a:pt x="779127" y="121671"/>
                </a:lnTo>
                <a:lnTo>
                  <a:pt x="1062654" y="157052"/>
                </a:lnTo>
                <a:lnTo>
                  <a:pt x="1371726" y="194535"/>
                </a:lnTo>
                <a:lnTo>
                  <a:pt x="1707616" y="232018"/>
                </a:lnTo>
                <a:lnTo>
                  <a:pt x="2065219" y="270201"/>
                </a:lnTo>
                <a:lnTo>
                  <a:pt x="2450918" y="305583"/>
                </a:lnTo>
                <a:lnTo>
                  <a:pt x="2854496" y="339562"/>
                </a:lnTo>
                <a:lnTo>
                  <a:pt x="3281065" y="370390"/>
                </a:lnTo>
                <a:lnTo>
                  <a:pt x="3725514" y="399815"/>
                </a:lnTo>
                <a:lnTo>
                  <a:pt x="4189119" y="427490"/>
                </a:lnTo>
                <a:lnTo>
                  <a:pt x="4426671" y="437298"/>
                </a:lnTo>
                <a:lnTo>
                  <a:pt x="4669330" y="448158"/>
                </a:lnTo>
                <a:lnTo>
                  <a:pt x="4915819" y="458317"/>
                </a:lnTo>
                <a:lnTo>
                  <a:pt x="5163586" y="464973"/>
                </a:lnTo>
                <a:lnTo>
                  <a:pt x="5416461" y="470928"/>
                </a:lnTo>
                <a:lnTo>
                  <a:pt x="5671892" y="477234"/>
                </a:lnTo>
                <a:lnTo>
                  <a:pt x="5932430" y="481437"/>
                </a:lnTo>
                <a:lnTo>
                  <a:pt x="6195523" y="481437"/>
                </a:lnTo>
                <a:lnTo>
                  <a:pt x="6461170" y="483539"/>
                </a:lnTo>
                <a:lnTo>
                  <a:pt x="6729372" y="481437"/>
                </a:lnTo>
                <a:lnTo>
                  <a:pt x="7001406" y="477234"/>
                </a:lnTo>
                <a:lnTo>
                  <a:pt x="7273439" y="473380"/>
                </a:lnTo>
                <a:lnTo>
                  <a:pt x="7549303" y="464973"/>
                </a:lnTo>
                <a:lnTo>
                  <a:pt x="7827722" y="456215"/>
                </a:lnTo>
                <a:lnTo>
                  <a:pt x="8106140" y="446056"/>
                </a:lnTo>
                <a:lnTo>
                  <a:pt x="8387114" y="431694"/>
                </a:lnTo>
                <a:lnTo>
                  <a:pt x="8670640" y="414528"/>
                </a:lnTo>
                <a:lnTo>
                  <a:pt x="8955446" y="398064"/>
                </a:lnTo>
                <a:lnTo>
                  <a:pt x="9240250" y="377045"/>
                </a:lnTo>
                <a:lnTo>
                  <a:pt x="9528886" y="351823"/>
                </a:lnTo>
                <a:lnTo>
                  <a:pt x="9813691" y="326601"/>
                </a:lnTo>
                <a:lnTo>
                  <a:pt x="10103603" y="297525"/>
                </a:lnTo>
                <a:lnTo>
                  <a:pt x="10394794" y="265647"/>
                </a:lnTo>
                <a:lnTo>
                  <a:pt x="10682153" y="232018"/>
                </a:lnTo>
                <a:lnTo>
                  <a:pt x="10973344" y="192783"/>
                </a:lnTo>
                <a:lnTo>
                  <a:pt x="11263257" y="150746"/>
                </a:lnTo>
                <a:lnTo>
                  <a:pt x="11554448" y="109060"/>
                </a:lnTo>
                <a:lnTo>
                  <a:pt x="11844360" y="60367"/>
                </a:lnTo>
                <a:lnTo>
                  <a:pt x="12132996" y="106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2A2039-50D4-4D49-A79F-C82A1D913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C7165-8A3A-44EB-88D0-4EFA36A004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 useBgFill="1">
          <p:nvSpPr>
            <p:cNvPr id="22" name="Freeform 5">
              <a:extLst>
                <a:ext uri="{FF2B5EF4-FFF2-40B4-BE49-F238E27FC236}">
                  <a16:creationId xmlns:a16="http://schemas.microsoft.com/office/drawing/2014/main" id="{A1081473-BB93-49A4-B605-4E2053739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ln>
              <a:noFill/>
            </a:ln>
          </p:spPr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43F244-8037-8C14-CFAC-C9ED4F49A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838200"/>
            <a:ext cx="8825659" cy="977902"/>
          </a:xfrm>
        </p:spPr>
        <p:txBody>
          <a:bodyPr>
            <a:normAutofit/>
          </a:bodyPr>
          <a:lstStyle/>
          <a:p>
            <a:pPr algn="ctr"/>
            <a:r>
              <a:rPr lang="ru-RU">
                <a:solidFill>
                  <a:srgbClr val="EBEBEB"/>
                </a:solidFill>
              </a:rPr>
              <a:t>Практика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7F0796-F6DF-753E-F72C-DAB499551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171" y="2757942"/>
            <a:ext cx="8825659" cy="3261857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300" dirty="0">
                <a:solidFill>
                  <a:srgbClr val="404040"/>
                </a:solidFill>
              </a:rPr>
              <a:t>docker pull </a:t>
            </a:r>
            <a:r>
              <a:rPr lang="en-US" sz="1300" dirty="0" err="1">
                <a:solidFill>
                  <a:srgbClr val="404040"/>
                </a:solidFill>
              </a:rPr>
              <a:t>mariadb</a:t>
            </a:r>
            <a:endParaRPr lang="en-US" sz="1300" dirty="0">
              <a:solidFill>
                <a:srgbClr val="404040"/>
              </a:solidFill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300" dirty="0">
                <a:solidFill>
                  <a:srgbClr val="404040"/>
                </a:solidFill>
              </a:rPr>
              <a:t>docker images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300" dirty="0">
                <a:solidFill>
                  <a:srgbClr val="404040"/>
                </a:solidFill>
              </a:rPr>
              <a:t>docker run -p 127.0.0.1:3306:3306 --name </a:t>
            </a:r>
            <a:r>
              <a:rPr lang="en-US" sz="1300" dirty="0" err="1">
                <a:solidFill>
                  <a:srgbClr val="404040"/>
                </a:solidFill>
              </a:rPr>
              <a:t>mariadb</a:t>
            </a:r>
            <a:r>
              <a:rPr lang="en-US" sz="1300" dirty="0">
                <a:solidFill>
                  <a:srgbClr val="404040"/>
                </a:solidFill>
              </a:rPr>
              <a:t> -e MARIADB_ROOT_PASSWORD=12345 -d </a:t>
            </a:r>
            <a:r>
              <a:rPr lang="en-US" sz="1300" dirty="0" err="1">
                <a:solidFill>
                  <a:srgbClr val="404040"/>
                </a:solidFill>
              </a:rPr>
              <a:t>mariadb</a:t>
            </a:r>
            <a:endParaRPr lang="en-US" sz="1300" dirty="0">
              <a:solidFill>
                <a:srgbClr val="404040"/>
              </a:solidFill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300" dirty="0">
                <a:solidFill>
                  <a:srgbClr val="404040"/>
                </a:solidFill>
              </a:rPr>
              <a:t>docker run --name </a:t>
            </a:r>
            <a:r>
              <a:rPr lang="en-US" sz="1300" dirty="0" err="1">
                <a:solidFill>
                  <a:srgbClr val="404040"/>
                </a:solidFill>
              </a:rPr>
              <a:t>adminer</a:t>
            </a:r>
            <a:r>
              <a:rPr lang="en-US" sz="1300" dirty="0">
                <a:solidFill>
                  <a:srgbClr val="404040"/>
                </a:solidFill>
              </a:rPr>
              <a:t> --link </a:t>
            </a:r>
            <a:r>
              <a:rPr lang="en-US" sz="1300" dirty="0" err="1">
                <a:solidFill>
                  <a:srgbClr val="404040"/>
                </a:solidFill>
              </a:rPr>
              <a:t>mariadb:db</a:t>
            </a:r>
            <a:r>
              <a:rPr lang="en-US" sz="1300" dirty="0">
                <a:solidFill>
                  <a:srgbClr val="404040"/>
                </a:solidFill>
              </a:rPr>
              <a:t> -p 8080:8080 -d </a:t>
            </a:r>
            <a:r>
              <a:rPr lang="en-US" sz="1300" dirty="0" err="1">
                <a:solidFill>
                  <a:srgbClr val="404040"/>
                </a:solidFill>
              </a:rPr>
              <a:t>adminer</a:t>
            </a:r>
            <a:endParaRPr lang="en-US" sz="1300" dirty="0">
              <a:solidFill>
                <a:srgbClr val="404040"/>
              </a:solidFill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300" dirty="0">
                <a:solidFill>
                  <a:srgbClr val="404040"/>
                </a:solidFill>
                <a:hlinkClick r:id="rId3"/>
              </a:rPr>
              <a:t>http://localhost:8080/</a:t>
            </a:r>
            <a:endParaRPr lang="en-US" sz="1300" dirty="0">
              <a:solidFill>
                <a:srgbClr val="404040"/>
              </a:solidFill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300" dirty="0">
                <a:solidFill>
                  <a:srgbClr val="404040"/>
                </a:solidFill>
              </a:rPr>
              <a:t>docker exec –</a:t>
            </a:r>
            <a:r>
              <a:rPr lang="en-US" sz="1300" dirty="0" err="1">
                <a:solidFill>
                  <a:srgbClr val="404040"/>
                </a:solidFill>
              </a:rPr>
              <a:t>ti</a:t>
            </a:r>
            <a:r>
              <a:rPr lang="en-US" sz="1300" dirty="0">
                <a:solidFill>
                  <a:srgbClr val="404040"/>
                </a:solidFill>
              </a:rPr>
              <a:t> </a:t>
            </a:r>
            <a:r>
              <a:rPr lang="en-US" sz="1300" dirty="0" err="1">
                <a:solidFill>
                  <a:srgbClr val="404040"/>
                </a:solidFill>
              </a:rPr>
              <a:t>adminer</a:t>
            </a:r>
            <a:r>
              <a:rPr lang="en-US" sz="1300" dirty="0">
                <a:solidFill>
                  <a:srgbClr val="404040"/>
                </a:solidFill>
              </a:rPr>
              <a:t> </a:t>
            </a:r>
            <a:r>
              <a:rPr lang="en-US" sz="1300" dirty="0" err="1">
                <a:solidFill>
                  <a:srgbClr val="404040"/>
                </a:solidFill>
              </a:rPr>
              <a:t>sh</a:t>
            </a:r>
            <a:endParaRPr lang="en-US" sz="1300" dirty="0">
              <a:solidFill>
                <a:srgbClr val="404040"/>
              </a:solidFill>
            </a:endParaRPr>
          </a:p>
          <a:p>
            <a:pPr marL="457200" lvl="1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300" dirty="0">
                <a:solidFill>
                  <a:srgbClr val="404040"/>
                </a:solidFill>
              </a:rPr>
              <a:t>Cat /</a:t>
            </a:r>
            <a:r>
              <a:rPr lang="en-US" sz="1300" dirty="0" err="1">
                <a:solidFill>
                  <a:srgbClr val="404040"/>
                </a:solidFill>
              </a:rPr>
              <a:t>etc</a:t>
            </a:r>
            <a:r>
              <a:rPr lang="en-US" sz="1300" dirty="0">
                <a:solidFill>
                  <a:srgbClr val="404040"/>
                </a:solidFill>
              </a:rPr>
              <a:t>/hosts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300" dirty="0" err="1">
                <a:solidFill>
                  <a:srgbClr val="404040"/>
                </a:solidFill>
              </a:rPr>
              <a:t>Ctrl+v</a:t>
            </a:r>
            <a:endParaRPr lang="en-US" sz="1300" dirty="0">
              <a:solidFill>
                <a:srgbClr val="404040"/>
              </a:solidFill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300" dirty="0">
                <a:solidFill>
                  <a:srgbClr val="404040"/>
                </a:solidFill>
              </a:rPr>
              <a:t>docker </a:t>
            </a:r>
            <a:r>
              <a:rPr lang="en-US" sz="1300" dirty="0" err="1">
                <a:solidFill>
                  <a:srgbClr val="404040"/>
                </a:solidFill>
              </a:rPr>
              <a:t>ps</a:t>
            </a:r>
            <a:endParaRPr lang="en-US" sz="1300" dirty="0">
              <a:solidFill>
                <a:srgbClr val="404040"/>
              </a:solidFill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300" dirty="0">
                <a:solidFill>
                  <a:srgbClr val="404040"/>
                </a:solidFill>
              </a:rPr>
              <a:t>docker stop </a:t>
            </a:r>
            <a:r>
              <a:rPr lang="en-US" sz="1300" dirty="0" err="1">
                <a:solidFill>
                  <a:srgbClr val="404040"/>
                </a:solidFill>
              </a:rPr>
              <a:t>mariadb</a:t>
            </a:r>
            <a:r>
              <a:rPr lang="en-US" sz="1300" dirty="0">
                <a:solidFill>
                  <a:srgbClr val="404040"/>
                </a:solidFill>
              </a:rPr>
              <a:t> </a:t>
            </a:r>
            <a:r>
              <a:rPr lang="en-US" sz="1300" dirty="0" err="1">
                <a:solidFill>
                  <a:srgbClr val="404040"/>
                </a:solidFill>
              </a:rPr>
              <a:t>adminer</a:t>
            </a:r>
            <a:endParaRPr lang="en-US" sz="1300" dirty="0">
              <a:solidFill>
                <a:srgbClr val="404040"/>
              </a:solidFill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300" dirty="0">
                <a:solidFill>
                  <a:srgbClr val="404040"/>
                </a:solidFill>
              </a:rPr>
              <a:t>docker rm </a:t>
            </a:r>
            <a:r>
              <a:rPr lang="en-US" sz="1300" dirty="0" err="1">
                <a:solidFill>
                  <a:srgbClr val="404040"/>
                </a:solidFill>
              </a:rPr>
              <a:t>mariadb</a:t>
            </a:r>
            <a:r>
              <a:rPr lang="en-US" sz="1300" dirty="0">
                <a:solidFill>
                  <a:srgbClr val="404040"/>
                </a:solidFill>
              </a:rPr>
              <a:t> </a:t>
            </a:r>
            <a:r>
              <a:rPr lang="en-US" sz="1300" dirty="0" err="1">
                <a:solidFill>
                  <a:srgbClr val="404040"/>
                </a:solidFill>
              </a:rPr>
              <a:t>adminer</a:t>
            </a:r>
            <a:endParaRPr lang="en-US" sz="1300" dirty="0">
              <a:solidFill>
                <a:srgbClr val="404040"/>
              </a:solidFill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300" dirty="0">
                <a:solidFill>
                  <a:srgbClr val="404040"/>
                </a:solidFill>
              </a:rPr>
              <a:t>docker </a:t>
            </a:r>
            <a:r>
              <a:rPr lang="en-US" sz="1300" dirty="0" err="1">
                <a:solidFill>
                  <a:srgbClr val="404040"/>
                </a:solidFill>
              </a:rPr>
              <a:t>rmi</a:t>
            </a:r>
            <a:r>
              <a:rPr lang="en-US" sz="1300" dirty="0">
                <a:solidFill>
                  <a:srgbClr val="404040"/>
                </a:solidFill>
              </a:rPr>
              <a:t> </a:t>
            </a:r>
            <a:r>
              <a:rPr lang="en-US" sz="1300" dirty="0" err="1">
                <a:solidFill>
                  <a:srgbClr val="404040"/>
                </a:solidFill>
              </a:rPr>
              <a:t>mariadb</a:t>
            </a:r>
            <a:r>
              <a:rPr lang="en-US" sz="1300" dirty="0">
                <a:solidFill>
                  <a:srgbClr val="404040"/>
                </a:solidFill>
              </a:rPr>
              <a:t> </a:t>
            </a:r>
            <a:r>
              <a:rPr lang="en-US" sz="1300" dirty="0" err="1">
                <a:solidFill>
                  <a:srgbClr val="404040"/>
                </a:solidFill>
              </a:rPr>
              <a:t>adminer</a:t>
            </a:r>
            <a:endParaRPr lang="ru-RU" sz="1300" dirty="0">
              <a:solidFill>
                <a:srgbClr val="404040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27E0935-C70B-F51C-D9F9-EE731F246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2691" y="6391838"/>
            <a:ext cx="838199" cy="304799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fld id="{C91E045B-E5E4-4764-A42E-E7E81D649765}" type="slidenum">
              <a:rPr lang="ru-RU" sz="100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38</a:t>
            </a:fld>
            <a:endParaRPr lang="ru-RU" sz="1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457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116F2A-FBF1-103C-07D9-B237AA44B1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4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9C5E183-D08D-11AF-16FF-0DED334B0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7348" y="6353984"/>
            <a:ext cx="838199" cy="342653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C91E045B-E5E4-4764-A42E-E7E81D649765}" type="slidenum">
              <a:rPr lang="ru-RU" sz="100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39</a:t>
            </a:fld>
            <a:endParaRPr lang="ru-RU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448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936CD2D-D012-F84A-5002-DB1ACB4D2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13" b="681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F339C9A-723C-2F99-2DC8-3E0F0BD6B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7348" y="6353984"/>
            <a:ext cx="838199" cy="342653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C91E045B-E5E4-4764-A42E-E7E81D649765}" type="slidenum">
              <a:rPr lang="ru-RU" sz="1000" smtClean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4</a:t>
            </a:fld>
            <a:endParaRPr lang="ru-RU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4126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60B118-BF19-5297-88DA-64EB226FD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</p:spPr>
        <p:txBody>
          <a:bodyPr>
            <a:normAutofit/>
          </a:bodyPr>
          <a:lstStyle/>
          <a:p>
            <a:r>
              <a:rPr lang="en-US" dirty="0"/>
              <a:t>Docker image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9EE375C-198A-07F9-4497-846262CAB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91E045B-E5E4-4764-A42E-E7E81D649765}" type="slidenum">
              <a:rPr lang="ru-RU" smtClean="0"/>
              <a:pPr>
                <a:spcAft>
                  <a:spcPts val="600"/>
                </a:spcAft>
              </a:pPr>
              <a:t>40</a:t>
            </a:fld>
            <a:endParaRPr lang="ru-RU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3F430442-426B-5510-4BB6-A0274100A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1467" y="3234139"/>
            <a:ext cx="4345024" cy="2150786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4BF67516-6AC5-1F2F-0EF1-3DB071920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0954" y="2603500"/>
            <a:ext cx="5211979" cy="3416300"/>
          </a:xfrm>
        </p:spPr>
        <p:txBody>
          <a:bodyPr anchor="ctr">
            <a:normAutofit/>
          </a:bodyPr>
          <a:lstStyle/>
          <a:p>
            <a:r>
              <a:rPr lang="en-US" dirty="0"/>
              <a:t>Docker image – </a:t>
            </a:r>
            <a:r>
              <a:rPr lang="ru-RU" dirty="0"/>
              <a:t>образ, по которому будет запущен контейнер</a:t>
            </a:r>
          </a:p>
          <a:p>
            <a:pPr lvl="1"/>
            <a:r>
              <a:rPr lang="ru-RU" dirty="0"/>
              <a:t>Упакованное приложение (будущий контейнер)</a:t>
            </a:r>
          </a:p>
          <a:p>
            <a:pPr lvl="1"/>
            <a:r>
              <a:rPr lang="ru-RU" dirty="0"/>
              <a:t>Хранится в </a:t>
            </a:r>
            <a:r>
              <a:rPr lang="en-US" dirty="0"/>
              <a:t>registry (</a:t>
            </a:r>
            <a:r>
              <a:rPr lang="ru-RU" dirty="0"/>
              <a:t>может быть скачан из него) или создается из инструкции </a:t>
            </a:r>
            <a:r>
              <a:rPr lang="en-US" dirty="0" err="1"/>
              <a:t>Dockerfile</a:t>
            </a:r>
            <a:endParaRPr lang="en-US" dirty="0"/>
          </a:p>
          <a:p>
            <a:pPr lvl="1"/>
            <a:r>
              <a:rPr lang="ru-RU" dirty="0"/>
              <a:t>Состоит из слоев</a:t>
            </a:r>
          </a:p>
        </p:txBody>
      </p:sp>
    </p:spTree>
    <p:extLst>
      <p:ext uri="{BB962C8B-B14F-4D97-AF65-F5344CB8AC3E}">
        <p14:creationId xmlns:p14="http://schemas.microsoft.com/office/powerpoint/2010/main" val="27403006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7FD3EE-C7CF-DB1F-31F2-7353B6C7F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Docker-compose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C7DFC7-3A44-17D6-C350-687D1002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41</a:t>
            </a:fld>
            <a:endParaRPr lang="ru-R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6A4C7BD-0986-FAA1-E4E4-C265AE6802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592" y="2603500"/>
            <a:ext cx="7113128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0692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F3B5AE-3C62-B6CA-D506-B9763E527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</a:t>
            </a:r>
            <a:r>
              <a:rPr lang="ru-RU" dirty="0"/>
              <a:t>полезности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73D787-FE53-D8C7-1186-A7E9D36B9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 </a:t>
            </a:r>
            <a:r>
              <a:rPr lang="en-US" dirty="0" err="1"/>
              <a:t>ps</a:t>
            </a:r>
            <a:r>
              <a:rPr lang="en-US" dirty="0"/>
              <a:t> - </a:t>
            </a:r>
            <a:r>
              <a:rPr lang="ru-RU" dirty="0"/>
              <a:t>смотрим что есть </a:t>
            </a:r>
            <a:endParaRPr lang="en-US" dirty="0"/>
          </a:p>
          <a:p>
            <a:r>
              <a:rPr lang="en-US" dirty="0"/>
              <a:t>docker </a:t>
            </a:r>
            <a:r>
              <a:rPr lang="en-US" dirty="0" err="1"/>
              <a:t>df</a:t>
            </a:r>
            <a:r>
              <a:rPr lang="en-US" dirty="0"/>
              <a:t> - </a:t>
            </a:r>
            <a:r>
              <a:rPr lang="ru-RU" dirty="0"/>
              <a:t>сколько места съел докер </a:t>
            </a:r>
            <a:endParaRPr lang="en-US" dirty="0"/>
          </a:p>
          <a:p>
            <a:r>
              <a:rPr lang="en-US" dirty="0"/>
              <a:t>docker stats - </a:t>
            </a:r>
            <a:r>
              <a:rPr lang="ru-RU" dirty="0"/>
              <a:t>смотрим сколько ресурсов потребляет контейнер </a:t>
            </a:r>
            <a:endParaRPr lang="en-US" dirty="0"/>
          </a:p>
          <a:p>
            <a:r>
              <a:rPr lang="en-US" dirty="0"/>
              <a:t>docker logs - </a:t>
            </a:r>
            <a:r>
              <a:rPr lang="ru-RU" dirty="0" err="1"/>
              <a:t>логи</a:t>
            </a:r>
            <a:r>
              <a:rPr lang="ru-RU" dirty="0"/>
              <a:t> контейнера </a:t>
            </a:r>
            <a:endParaRPr lang="en-US" dirty="0"/>
          </a:p>
          <a:p>
            <a:r>
              <a:rPr lang="en-US" dirty="0"/>
              <a:t>docker inspect - </a:t>
            </a:r>
            <a:r>
              <a:rPr lang="ru-RU" dirty="0"/>
              <a:t>информация по контейнеру </a:t>
            </a:r>
            <a:endParaRPr lang="en-US" dirty="0"/>
          </a:p>
          <a:p>
            <a:r>
              <a:rPr lang="en-US" dirty="0"/>
              <a:t>docker … prune … - </a:t>
            </a:r>
            <a:r>
              <a:rPr lang="ru-RU" dirty="0"/>
              <a:t>очистить (перед этим смотри доку)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0EC6018-0184-357B-918E-EA8191036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20466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014852D2-BA5A-DA00-49AE-2B0F4CD19F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25" b="1178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6995AD7-1C33-5828-702E-99162C9E2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7348" y="6353984"/>
            <a:ext cx="838199" cy="342653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C91E045B-E5E4-4764-A42E-E7E81D649765}" type="slidenum">
              <a:rPr lang="ru-RU" sz="100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43</a:t>
            </a:fld>
            <a:endParaRPr lang="ru-RU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689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23A982-AD87-FA48-7793-C8983E47F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</a:t>
            </a:r>
            <a:r>
              <a:rPr lang="ru-RU" dirty="0"/>
              <a:t>полезности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C3C58E-63E9-F8F7-F041-39F82E964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Font typeface="+mj-lt"/>
              <a:buAutoNum type="arabicPeriod"/>
            </a:pPr>
            <a:r>
              <a:rPr lang="ru-RU" dirty="0"/>
              <a:t>Смотрим офф документация</a:t>
            </a:r>
          </a:p>
          <a:p>
            <a:pPr>
              <a:buFont typeface="+mj-lt"/>
              <a:buAutoNum type="arabicPeriod"/>
            </a:pPr>
            <a:r>
              <a:rPr lang="ru-RU" dirty="0"/>
              <a:t>Не стесняемся пользоваться </a:t>
            </a:r>
            <a:r>
              <a:rPr lang="ru-RU" dirty="0" err="1"/>
              <a:t>hadolint</a:t>
            </a:r>
            <a:r>
              <a:rPr lang="ru-RU" dirty="0"/>
              <a:t> (утилита, которая помогает в первом приближении оценить корректность и безопасность инструкций </a:t>
            </a:r>
            <a:r>
              <a:rPr lang="ru-RU" dirty="0" err="1"/>
              <a:t>Dockerfile-ов</a:t>
            </a:r>
            <a:r>
              <a:rPr lang="ru-RU" dirty="0"/>
              <a:t> )</a:t>
            </a:r>
          </a:p>
          <a:p>
            <a:pPr>
              <a:buFont typeface="+mj-lt"/>
              <a:buAutoNum type="arabicPeriod"/>
            </a:pPr>
            <a:r>
              <a:rPr lang="ru-RU" dirty="0" err="1"/>
              <a:t>Multistage</a:t>
            </a:r>
            <a:r>
              <a:rPr lang="ru-RU" dirty="0"/>
              <a:t> наше все</a:t>
            </a:r>
          </a:p>
          <a:p>
            <a:pPr>
              <a:buFont typeface="+mj-lt"/>
              <a:buAutoNum type="arabicPeriod"/>
            </a:pPr>
            <a:r>
              <a:rPr lang="ru-RU" dirty="0"/>
              <a:t>Еще есть </a:t>
            </a:r>
            <a:r>
              <a:rPr lang="ru-RU" dirty="0" err="1"/>
              <a:t>Dive</a:t>
            </a:r>
            <a:r>
              <a:rPr lang="en-US" dirty="0"/>
              <a:t> (</a:t>
            </a:r>
            <a:r>
              <a:rPr lang="ru-RU" dirty="0"/>
              <a:t>утилита для анализа и исследования содержимое образов </a:t>
            </a:r>
            <a:r>
              <a:rPr lang="ru-RU" dirty="0" err="1"/>
              <a:t>Docker</a:t>
            </a:r>
            <a:r>
              <a:rPr lang="en-US" dirty="0"/>
              <a:t>)</a:t>
            </a:r>
            <a:endParaRPr lang="ru-RU" dirty="0"/>
          </a:p>
          <a:p>
            <a:pPr>
              <a:buFont typeface="+mj-lt"/>
              <a:buAutoNum type="arabicPeriod"/>
            </a:pPr>
            <a:r>
              <a:rPr lang="ru-RU" dirty="0"/>
              <a:t>Активно используем </a:t>
            </a:r>
            <a:r>
              <a:rPr lang="ru-RU" dirty="0" err="1"/>
              <a:t>docker-compose</a:t>
            </a:r>
            <a:endParaRPr lang="ru-RU" dirty="0"/>
          </a:p>
          <a:p>
            <a:pPr>
              <a:buFont typeface="+mj-lt"/>
              <a:buAutoNum type="arabicPeriod"/>
            </a:pPr>
            <a:r>
              <a:rPr lang="ru-RU" dirty="0"/>
              <a:t>Смотрим что и как добавляем в образ</a:t>
            </a:r>
          </a:p>
          <a:p>
            <a:pPr>
              <a:buFont typeface="+mj-lt"/>
              <a:buAutoNum type="arabicPeriod"/>
            </a:pPr>
            <a:r>
              <a:rPr lang="ru-RU" dirty="0"/>
              <a:t>Не творим ДИЧЬ!!!!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8EE3FC2-A176-8823-080D-5D436CC1B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22950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613649F5-166D-04AA-6875-68D2F1A85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14" b="454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F339C9A-723C-2F99-2DC8-3E0F0BD6B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7348" y="6353984"/>
            <a:ext cx="838199" cy="342653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C91E045B-E5E4-4764-A42E-E7E81D649765}" type="slidenum">
              <a:rPr lang="ru-RU" sz="1000" smtClean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45</a:t>
            </a:fld>
            <a:endParaRPr lang="ru-RU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8238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E0883F-1285-D9B2-F20E-77CCB4957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Рефлексия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A2AA18-0CC2-20BA-B153-C884D2A84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Что за помнили из сегодняшней лекции?</a:t>
            </a:r>
          </a:p>
          <a:p>
            <a:endParaRPr lang="ru-RU" sz="2800" dirty="0"/>
          </a:p>
          <a:p>
            <a:r>
              <a:rPr lang="ru-RU" sz="2800" dirty="0"/>
              <a:t>Что понравилось?</a:t>
            </a:r>
          </a:p>
          <a:p>
            <a:endParaRPr lang="ru-RU" sz="2800" dirty="0"/>
          </a:p>
          <a:p>
            <a:r>
              <a:rPr lang="ru-RU" sz="2800" dirty="0"/>
              <a:t>О чем бы хотели узнать больше?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36E278A-247B-EED3-EF5C-DBFFC829E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15929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919536" y="1484784"/>
            <a:ext cx="7992888" cy="2566052"/>
          </a:xfrm>
        </p:spPr>
        <p:txBody>
          <a:bodyPr>
            <a:noAutofit/>
          </a:bodyPr>
          <a:lstStyle/>
          <a:p>
            <a:pPr algn="ctr"/>
            <a:r>
              <a:rPr lang="ru-RU" sz="3800" b="1" dirty="0"/>
              <a:t>Лекция №</a:t>
            </a:r>
            <a:r>
              <a:rPr lang="en-US" sz="3800" b="1" dirty="0"/>
              <a:t>4</a:t>
            </a:r>
            <a:br>
              <a:rPr lang="ru-RU" sz="3800" b="1" dirty="0"/>
            </a:br>
            <a:r>
              <a:rPr lang="ru-RU" sz="3800" dirty="0"/>
              <a:t>Введение в </a:t>
            </a:r>
            <a:r>
              <a:rPr lang="en-US" sz="3800" dirty="0"/>
              <a:t>Docker. </a:t>
            </a:r>
            <a:br>
              <a:rPr lang="ru-RU" sz="3800" dirty="0"/>
            </a:br>
            <a:r>
              <a:rPr lang="en-US" sz="3800" dirty="0"/>
              <a:t>Docker &amp; docker-compose</a:t>
            </a:r>
            <a:r>
              <a:rPr lang="ru-RU" sz="3800" dirty="0"/>
              <a:t>.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919536" y="4149080"/>
            <a:ext cx="8496947" cy="1106358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Раздел 1. Основные понятия о базах данных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2C6B6405-44F4-6412-97D6-04FA5DBC594A}"/>
              </a:ext>
            </a:extLst>
          </p:cNvPr>
          <p:cNvSpPr txBox="1">
            <a:spLocks/>
          </p:cNvSpPr>
          <p:nvPr/>
        </p:nvSpPr>
        <p:spPr>
          <a:xfrm>
            <a:off x="5015880" y="5661248"/>
            <a:ext cx="6624736" cy="667606"/>
          </a:xfrm>
          <a:prstGeom prst="rect">
            <a:avLst/>
          </a:prstGeom>
        </p:spPr>
        <p:txBody>
          <a:bodyPr tIns="0">
            <a:normAutofit lnSpcReduction="10000"/>
          </a:bodyPr>
          <a:lstStyle>
            <a:lvl1pPr marL="27432" indent="0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600" kern="1200">
                <a:solidFill>
                  <a:schemeClr val="tx2">
                    <a:shade val="30000"/>
                    <a:satMod val="1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None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/>
            <a:r>
              <a:rPr lang="ru-RU" sz="1800" b="1" dirty="0" err="1">
                <a:solidFill>
                  <a:schemeClr val="bg1"/>
                </a:solidFill>
              </a:rPr>
              <a:t>Telegram</a:t>
            </a:r>
            <a:r>
              <a:rPr lang="ru-RU" sz="1800" b="1" dirty="0">
                <a:solidFill>
                  <a:schemeClr val="bg1"/>
                </a:solidFill>
              </a:rPr>
              <a:t>: </a:t>
            </a:r>
            <a:r>
              <a:rPr lang="ru-RU" sz="1800" dirty="0">
                <a:solidFill>
                  <a:schemeClr val="bg1"/>
                </a:solidFill>
              </a:rPr>
              <a:t>@KonstantinRatvin</a:t>
            </a:r>
          </a:p>
          <a:p>
            <a:pPr algn="r"/>
            <a:r>
              <a:rPr lang="ru-RU" sz="1800" b="1" dirty="0">
                <a:solidFill>
                  <a:schemeClr val="bg1"/>
                </a:solidFill>
              </a:rPr>
              <a:t>Преподаватель: </a:t>
            </a:r>
            <a:r>
              <a:rPr lang="ru-RU" sz="1800" dirty="0">
                <a:solidFill>
                  <a:schemeClr val="bg1"/>
                </a:solidFill>
              </a:rPr>
              <a:t>Ратвин Константин Александрович</a:t>
            </a:r>
          </a:p>
        </p:txBody>
      </p:sp>
    </p:spTree>
    <p:extLst>
      <p:ext uri="{BB962C8B-B14F-4D97-AF65-F5344CB8AC3E}">
        <p14:creationId xmlns:p14="http://schemas.microsoft.com/office/powerpoint/2010/main" val="2567693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46AC64B6-5299-4EDC-A5BA-C486DE605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A11BA08-D406-4EBC-80F9-8C9B13860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CD848F9-F2DE-446B-8417-F43DDB436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950ADE9-C1AB-43FC-837A-4805DF5D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4A32DB1-B927-4CC4-86F7-62404124F1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D096476B-32CF-4EEC-A4D2-18B931E582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CB300B9C-C1F6-47BC-A43F-3B172CD7F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02E8BD2A-4014-4DC6-A228-4ECE6A0AA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55DA240-4A21-4C3F-AD76-9FFDA978F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16224BD-C872-4F5B-AB8C-1B99E2298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Oval 51">
              <a:extLst>
                <a:ext uri="{FF2B5EF4-FFF2-40B4-BE49-F238E27FC236}">
                  <a16:creationId xmlns:a16="http://schemas.microsoft.com/office/drawing/2014/main" id="{32110395-A79F-4FAF-82B5-A8F8316EF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4662F85-7D41-4495-A058-5C01DE5F2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CE9CD15-470A-434B-8806-4824F4B03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43A7359-AEF2-436A-8895-7C9B78D20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Freeform 5">
              <a:extLst>
                <a:ext uri="{FF2B5EF4-FFF2-40B4-BE49-F238E27FC236}">
                  <a16:creationId xmlns:a16="http://schemas.microsoft.com/office/drawing/2014/main" id="{EC2C4626-D90A-4F1F-B758-070B5C46A9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57" name="Freeform 5">
              <a:extLst>
                <a:ext uri="{FF2B5EF4-FFF2-40B4-BE49-F238E27FC236}">
                  <a16:creationId xmlns:a16="http://schemas.microsoft.com/office/drawing/2014/main" id="{263AABEE-95BB-4A2E-BFDB-61D2CEA39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95E598A9-E17F-4FCF-ADEA-85BE360D56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800A54-C46D-43AD-03BE-89A062A3A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771" y="437513"/>
            <a:ext cx="6232398" cy="59543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100" dirty="0" err="1">
                <a:solidFill>
                  <a:schemeClr val="tx2"/>
                </a:solidFill>
              </a:rPr>
              <a:t>Виртуализация</a:t>
            </a:r>
            <a:r>
              <a:rPr lang="en-US" sz="5100" dirty="0">
                <a:solidFill>
                  <a:schemeClr val="tx2"/>
                </a:solidFill>
              </a:rPr>
              <a:t> </a:t>
            </a:r>
            <a:br>
              <a:rPr lang="ru-RU" sz="5100" dirty="0">
                <a:solidFill>
                  <a:schemeClr val="tx2"/>
                </a:solidFill>
              </a:rPr>
            </a:br>
            <a:r>
              <a:rPr lang="en-US" sz="5100" dirty="0">
                <a:solidFill>
                  <a:schemeClr val="tx2"/>
                </a:solidFill>
              </a:rPr>
              <a:t>vs </a:t>
            </a:r>
            <a:r>
              <a:rPr lang="en-US" sz="5100" dirty="0" err="1">
                <a:solidFill>
                  <a:schemeClr val="tx2"/>
                </a:solidFill>
              </a:rPr>
              <a:t>контейнеризация</a:t>
            </a:r>
            <a:endParaRPr lang="en-US" sz="5100" dirty="0">
              <a:solidFill>
                <a:schemeClr val="tx2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2D5C3F-5916-2675-74C2-294CF67F5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5553" y="6391836"/>
            <a:ext cx="715337" cy="3048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C91E045B-E5E4-4764-A42E-E7E81D649765}" type="slidenum">
              <a:rPr lang="en-US" sz="1000">
                <a:solidFill>
                  <a:srgbClr val="B31166"/>
                </a:solidFill>
                <a:latin typeface="+mj-lt"/>
              </a:rPr>
              <a:pPr algn="r">
                <a:spcAft>
                  <a:spcPts val="600"/>
                </a:spcAft>
              </a:pPr>
              <a:t>5</a:t>
            </a:fld>
            <a:endParaRPr lang="en-US" sz="1000">
              <a:solidFill>
                <a:srgbClr val="B3116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49603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8912EF-E88A-A1A9-42E0-CD4CA7B98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Мир до</a:t>
            </a:r>
            <a:r>
              <a:rPr lang="en-US" dirty="0"/>
              <a:t> </a:t>
            </a:r>
            <a:r>
              <a:rPr lang="ru-RU" dirty="0"/>
              <a:t>пришествия…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64B626-5C0D-408A-03D1-D223D811B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8109398" cy="3993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До появления </a:t>
            </a:r>
            <a:r>
              <a:rPr lang="ru-RU" sz="2400" dirty="0" err="1"/>
              <a:t>микросервисов</a:t>
            </a:r>
            <a:r>
              <a:rPr lang="ru-RU" sz="2400" dirty="0"/>
              <a:t> и контейнеров повсеместно использовались </a:t>
            </a:r>
            <a:r>
              <a:rPr lang="ru-RU" sz="2400" b="1" dirty="0"/>
              <a:t>монолитные</a:t>
            </a:r>
            <a:r>
              <a:rPr lang="ru-RU" sz="2400" dirty="0"/>
              <a:t> приложения на основе систем </a:t>
            </a:r>
            <a:r>
              <a:rPr lang="ru-RU" sz="2400" b="1" dirty="0"/>
              <a:t>виртуализации</a:t>
            </a:r>
          </a:p>
          <a:p>
            <a:pPr marL="0" indent="0">
              <a:buNone/>
            </a:pPr>
            <a:endParaRPr lang="ru-RU" sz="2400" b="1" dirty="0"/>
          </a:p>
          <a:p>
            <a:pPr marL="0" indent="0">
              <a:buNone/>
            </a:pPr>
            <a:endParaRPr lang="ru-RU" sz="2400" b="1" dirty="0"/>
          </a:p>
          <a:p>
            <a:pPr marL="0" indent="0">
              <a:buNone/>
            </a:pPr>
            <a:endParaRPr lang="ru-RU" sz="1400" i="1" dirty="0"/>
          </a:p>
          <a:p>
            <a:pPr marL="0" indent="0">
              <a:buNone/>
            </a:pPr>
            <a:r>
              <a:rPr lang="ru-RU" sz="1400" b="1" i="1" dirty="0"/>
              <a:t>Монолит (монолитное приложение) </a:t>
            </a:r>
            <a:r>
              <a:rPr lang="ru-RU" sz="1400" i="1" dirty="0"/>
              <a:t>— одноуровневое, самодостаточное и независимое приложение, которое не ставит модульность компонентов в основу разработки.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5315AB1-0C33-0044-A3B2-D5473095E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6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414D026-5223-8396-5203-84E432BDD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352" y="2603500"/>
            <a:ext cx="2730640" cy="417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062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2">
              <a:schemeClr val="dk2"/>
            </a:fillRef>
            <a:effectRef idx="0">
              <a:scrgbClr r="0" g="0" b="0"/>
            </a:effectRef>
            <a:fontRef idx="major"/>
          </p:style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87CDB2-D35C-8A04-9DB4-34411FAE3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372" y="1209957"/>
            <a:ext cx="3034580" cy="4438087"/>
          </a:xfrm>
        </p:spPr>
        <p:txBody>
          <a:bodyPr anchor="ctr">
            <a:normAutofit/>
          </a:bodyPr>
          <a:lstStyle/>
          <a:p>
            <a:pPr algn="r"/>
            <a:r>
              <a:rPr lang="ru-RU" sz="3200">
                <a:solidFill>
                  <a:schemeClr val="tx1"/>
                </a:solidFill>
              </a:rPr>
              <a:t>Особенности монолитных приложений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7EFC5C7-1B96-E40E-F9B3-675EE1718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8424" y="1059025"/>
            <a:ext cx="5302189" cy="4739950"/>
          </a:xfrm>
        </p:spPr>
        <p:txBody>
          <a:bodyPr anchor="ctr">
            <a:normAutofit/>
          </a:bodyPr>
          <a:lstStyle/>
          <a:p>
            <a:r>
              <a:rPr lang="ru-RU">
                <a:solidFill>
                  <a:schemeClr val="tx1"/>
                </a:solidFill>
              </a:rPr>
              <a:t>Главные свойства монолитных приложений:</a:t>
            </a:r>
          </a:p>
          <a:p>
            <a:pPr lvl="1"/>
            <a:r>
              <a:rPr lang="ru-RU">
                <a:solidFill>
                  <a:schemeClr val="tx1"/>
                </a:solidFill>
              </a:rPr>
              <a:t>Монорепозиторность</a:t>
            </a:r>
          </a:p>
          <a:p>
            <a:pPr lvl="1"/>
            <a:r>
              <a:rPr lang="ru-RU">
                <a:solidFill>
                  <a:schemeClr val="tx1"/>
                </a:solidFill>
              </a:rPr>
              <a:t>Много зависимостей</a:t>
            </a:r>
          </a:p>
          <a:p>
            <a:pPr lvl="1"/>
            <a:r>
              <a:rPr lang="ru-RU">
                <a:solidFill>
                  <a:schemeClr val="tx1"/>
                </a:solidFill>
              </a:rPr>
              <a:t>Долгая разработка (</a:t>
            </a:r>
            <a:r>
              <a:rPr lang="en-US">
                <a:solidFill>
                  <a:schemeClr val="tx1"/>
                </a:solidFill>
              </a:rPr>
              <a:t>devops </a:t>
            </a:r>
            <a:r>
              <a:rPr lang="ru-RU">
                <a:solidFill>
                  <a:schemeClr val="tx1"/>
                </a:solidFill>
              </a:rPr>
              <a:t>еще не было)</a:t>
            </a:r>
          </a:p>
          <a:p>
            <a:pPr lvl="1"/>
            <a:r>
              <a:rPr lang="ru-RU">
                <a:solidFill>
                  <a:schemeClr val="tx1"/>
                </a:solidFill>
              </a:rPr>
              <a:t>Недостаточная гибкость</a:t>
            </a:r>
          </a:p>
          <a:p>
            <a:pPr lvl="1"/>
            <a:r>
              <a:rPr lang="ru-RU">
                <a:solidFill>
                  <a:schemeClr val="tx1"/>
                </a:solidFill>
              </a:rPr>
              <a:t>Сложно масштабировать</a:t>
            </a:r>
          </a:p>
          <a:p>
            <a:pPr lvl="1"/>
            <a:r>
              <a:rPr lang="ru-RU">
                <a:solidFill>
                  <a:schemeClr val="tx1"/>
                </a:solidFill>
              </a:rPr>
              <a:t>Повсеместно используется виртуализация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734AA35-5F8E-B18D-AB4A-411D7BA53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7538" y="610622"/>
            <a:ext cx="685802" cy="76667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91E045B-E5E4-4764-A42E-E7E81D649765}" type="slidenum">
              <a:rPr lang="ru-RU" sz="2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</a:t>
            </a:fld>
            <a:endParaRPr lang="ru-RU" sz="2000">
              <a:solidFill>
                <a:srgbClr val="FFFFFF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D23B2CD-009B-425A-9616-1E1AD1D5A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accent1">
                <a:lumMod val="7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2106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AD14E-6E08-CC47-1351-E0E62602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</p:spPr>
        <p:txBody>
          <a:bodyPr>
            <a:normAutofit/>
          </a:bodyPr>
          <a:lstStyle/>
          <a:p>
            <a:r>
              <a:rPr lang="ru-RU" dirty="0"/>
              <a:t>Зачем нужен монолит?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EFDFC1-B2C3-DA2A-833E-6AF137E6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91E045B-E5E4-4764-A42E-E7E81D649765}" type="slidenum">
              <a:rPr lang="ru-RU" smtClean="0"/>
              <a:pPr>
                <a:spcAft>
                  <a:spcPts val="600"/>
                </a:spcAft>
              </a:pPr>
              <a:t>8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8F7C8B7-ED33-16E0-1201-DFB272A8F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431" y="2775951"/>
            <a:ext cx="2653095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33F1FB89-A6D8-C248-D2EB-0B1A251AD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0954" y="2603500"/>
            <a:ext cx="5211979" cy="3416300"/>
          </a:xfrm>
        </p:spPr>
        <p:txBody>
          <a:bodyPr anchor="ctr">
            <a:normAutofit/>
          </a:bodyPr>
          <a:lstStyle/>
          <a:p>
            <a:r>
              <a:rPr lang="ru-RU" dirty="0"/>
              <a:t>Монолит — это простая архитектура, которая решает проблемы простым способом. </a:t>
            </a:r>
          </a:p>
          <a:p>
            <a:endParaRPr lang="ru-RU" dirty="0"/>
          </a:p>
          <a:p>
            <a:r>
              <a:rPr lang="ru-RU" dirty="0"/>
              <a:t>Это идеальный вариант для стартапа. </a:t>
            </a:r>
          </a:p>
          <a:p>
            <a:endParaRPr lang="ru-RU" dirty="0"/>
          </a:p>
          <a:p>
            <a:r>
              <a:rPr lang="ru-RU" dirty="0"/>
              <a:t>Монолиты — наш друг</a:t>
            </a:r>
          </a:p>
        </p:txBody>
      </p:sp>
    </p:spTree>
    <p:extLst>
      <p:ext uri="{BB962C8B-B14F-4D97-AF65-F5344CB8AC3E}">
        <p14:creationId xmlns:p14="http://schemas.microsoft.com/office/powerpoint/2010/main" val="2399454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B950C5-0D2C-706E-6872-B0015473E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</p:spPr>
        <p:txBody>
          <a:bodyPr>
            <a:normAutofit/>
          </a:bodyPr>
          <a:lstStyle/>
          <a:p>
            <a:r>
              <a:rPr lang="ru-RU" dirty="0"/>
              <a:t>Виртуализация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9DCD764-77B2-5A31-8B8E-3670FA44C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91E045B-E5E4-4764-A42E-E7E81D649765}" type="slidenum">
              <a:rPr lang="ru-RU" smtClean="0"/>
              <a:pPr>
                <a:spcAft>
                  <a:spcPts val="600"/>
                </a:spcAft>
              </a:pPr>
              <a:t>9</a:t>
            </a:fld>
            <a:endParaRPr lang="ru-RU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7E689BC-E969-6B69-01C7-9000524DB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1467" y="2877935"/>
            <a:ext cx="4345024" cy="2863195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477708FB-FA7A-AC9F-5E99-78D015857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0954" y="2603500"/>
            <a:ext cx="5803678" cy="3416300"/>
          </a:xfrm>
        </p:spPr>
        <p:txBody>
          <a:bodyPr anchor="ctr">
            <a:normAutofit/>
          </a:bodyPr>
          <a:lstStyle/>
          <a:p>
            <a:r>
              <a:rPr lang="ru-RU" sz="2400" b="1" dirty="0"/>
              <a:t>Виртуализация</a:t>
            </a:r>
            <a:r>
              <a:rPr lang="ru-RU" sz="2400" dirty="0"/>
              <a:t> – это набор вычислительных ресурсов, обеспечивающее логическую изоляцию вычислительных процессов, выполняемых на одном физическом ресурсы</a:t>
            </a:r>
          </a:p>
        </p:txBody>
      </p:sp>
    </p:spTree>
    <p:extLst>
      <p:ext uri="{BB962C8B-B14F-4D97-AF65-F5344CB8AC3E}">
        <p14:creationId xmlns:p14="http://schemas.microsoft.com/office/powerpoint/2010/main" val="37852402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вет директоров">
  <a:themeElements>
    <a:clrScheme name="Синий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Совет директоров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овет директоров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10179</TotalTime>
  <Words>1343</Words>
  <Application>Microsoft Office PowerPoint</Application>
  <PresentationFormat>Широкоэкранный</PresentationFormat>
  <Paragraphs>275</Paragraphs>
  <Slides>47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47</vt:i4>
      </vt:variant>
    </vt:vector>
  </HeadingPairs>
  <TitlesOfParts>
    <vt:vector size="53" baseType="lpstr">
      <vt:lpstr>Calibri</vt:lpstr>
      <vt:lpstr>Century Gothic</vt:lpstr>
      <vt:lpstr>Consolas</vt:lpstr>
      <vt:lpstr>Wingdings</vt:lpstr>
      <vt:lpstr>Wingdings 3</vt:lpstr>
      <vt:lpstr>Совет директоров</vt:lpstr>
      <vt:lpstr>Лекция №4 Введение в Docker.  Docker &amp; docker-compose.</vt:lpstr>
      <vt:lpstr>Образовательный путь</vt:lpstr>
      <vt:lpstr>Маршрут занятия</vt:lpstr>
      <vt:lpstr>Презентация PowerPoint</vt:lpstr>
      <vt:lpstr>Виртуализация  vs контейнеризация</vt:lpstr>
      <vt:lpstr>Мир до пришествия…</vt:lpstr>
      <vt:lpstr>Особенности монолитных приложений</vt:lpstr>
      <vt:lpstr>Зачем нужен монолит?</vt:lpstr>
      <vt:lpstr>Виртуализация</vt:lpstr>
      <vt:lpstr>Виртуализация</vt:lpstr>
      <vt:lpstr>Разработчики систем виртуализации</vt:lpstr>
      <vt:lpstr>Виртуализация. Гипервизор</vt:lpstr>
      <vt:lpstr>Новый подход в виртуализации</vt:lpstr>
      <vt:lpstr>Возникновение контейнеризации </vt:lpstr>
      <vt:lpstr>Презентация PowerPoint</vt:lpstr>
      <vt:lpstr>Различия ВМ от контейнера</vt:lpstr>
      <vt:lpstr>Проблемы контейнеризации</vt:lpstr>
      <vt:lpstr>От виртуализации к контейнеризации</vt:lpstr>
      <vt:lpstr>Введение в Docker</vt:lpstr>
      <vt:lpstr>Ключевые особенности docker</vt:lpstr>
      <vt:lpstr>Установка docker</vt:lpstr>
      <vt:lpstr>Презентация PowerPoint</vt:lpstr>
      <vt:lpstr>Docker. Принцип работы</vt:lpstr>
      <vt:lpstr>Docker namespaces</vt:lpstr>
      <vt:lpstr>Docker cgroups</vt:lpstr>
      <vt:lpstr>Docker unionfs (Union File System)</vt:lpstr>
      <vt:lpstr>Docker сеть Bridge network</vt:lpstr>
      <vt:lpstr>Из чего состоит docker?</vt:lpstr>
      <vt:lpstr>Презентация PowerPoint</vt:lpstr>
      <vt:lpstr>Компоненты и сущности Docker</vt:lpstr>
      <vt:lpstr>Docker daemon</vt:lpstr>
      <vt:lpstr>Docker CLI</vt:lpstr>
      <vt:lpstr>Dockerfile</vt:lpstr>
      <vt:lpstr>Docker container</vt:lpstr>
      <vt:lpstr>Docker registry</vt:lpstr>
      <vt:lpstr>Подробнее о docker-hub</vt:lpstr>
      <vt:lpstr>Итого</vt:lpstr>
      <vt:lpstr>Практика</vt:lpstr>
      <vt:lpstr>Презентация PowerPoint</vt:lpstr>
      <vt:lpstr>Docker image</vt:lpstr>
      <vt:lpstr>Docker-compose</vt:lpstr>
      <vt:lpstr>Docker полезности</vt:lpstr>
      <vt:lpstr>Презентация PowerPoint</vt:lpstr>
      <vt:lpstr>Docker полезности</vt:lpstr>
      <vt:lpstr>Презентация PowerPoint</vt:lpstr>
      <vt:lpstr>Рефлексия</vt:lpstr>
      <vt:lpstr>Лекция №4 Введение в Docker.  Docker &amp; docker-compose.</vt:lpstr>
    </vt:vector>
  </TitlesOfParts>
  <Company>ПАО Совкомбанк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Раздел 1. Основные понятия о базах данных</dc:title>
  <dc:creator>Ратвин Константин Александрович</dc:creator>
  <cp:lastModifiedBy>Константин Ратвин</cp:lastModifiedBy>
  <cp:revision>68</cp:revision>
  <dcterms:created xsi:type="dcterms:W3CDTF">2019-08-06T06:19:00Z</dcterms:created>
  <dcterms:modified xsi:type="dcterms:W3CDTF">2024-02-22T08:33:05Z</dcterms:modified>
</cp:coreProperties>
</file>